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8.xml" ContentType="application/vnd.openxmlformats-officedocument.presentationml.notesSlide+xml"/>
  <Override PartName="/ppt/notesSlides/_rels/notesSlide8.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media/image1.jpeg" ContentType="image/jpeg"/>
  <Override PartName="/ppt/media/image2.jpeg" ContentType="image/jpeg"/>
  <Override PartName="/ppt/media/image8.png" ContentType="image/png"/>
  <Override PartName="/ppt/media/image3.jpeg" ContentType="image/jpeg"/>
  <Override PartName="/ppt/media/image5.png" ContentType="image/png"/>
  <Override PartName="/ppt/media/image4.png" ContentType="image/png"/>
  <Override PartName="/ppt/media/image6.png" ContentType="image/png"/>
  <Override PartName="/ppt/media/image7.png" ContentType="image/png"/>
  <Override PartName="/ppt/media/image9.png" ContentType="image/png"/>
  <Override PartName="/ppt/media/image10.png" ContentType="image/png"/>
  <Override PartName="/ppt/media/hdphoto1.wdp" ContentType="image/vnd.ms-photo"/>
  <Override PartName="/ppt/media/image11.png" ContentType="image/png"/>
  <Override PartName="/ppt/media/hdphoto2.wdp" ContentType="image/vnd.ms-photo"/>
  <Override PartName="/ppt/media/image12.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x="12192000" cy="6858000"/>
  <p:notesSz cx="6889750" cy="1002188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fr-FR" sz="1800" spc="-1" strike="noStrike">
                <a:solidFill>
                  <a:srgbClr val="000000"/>
                </a:solidFill>
                <a:latin typeface="Calibri"/>
              </a:rPr>
              <a:t>Cliquez pour déplacer la diapo</a:t>
            </a:r>
            <a:endParaRPr b="0" lang="fr-FR" sz="1800" spc="-1" strike="noStrike">
              <a:solidFill>
                <a:srgbClr val="000000"/>
              </a:solidFill>
              <a:latin typeface="Calibri"/>
            </a:endParaRPr>
          </a:p>
        </p:txBody>
      </p:sp>
      <p:sp>
        <p:nvSpPr>
          <p:cNvPr id="16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fr-FR" sz="2000" spc="-1" strike="noStrike">
                <a:latin typeface="Arial"/>
              </a:rPr>
              <a:t>Cliquez pour modifier le format des notes</a:t>
            </a:r>
            <a:endParaRPr b="0" lang="fr-FR" sz="2000" spc="-1" strike="noStrike">
              <a:latin typeface="Arial"/>
            </a:endParaRPr>
          </a:p>
        </p:txBody>
      </p:sp>
      <p:sp>
        <p:nvSpPr>
          <p:cNvPr id="16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latin typeface="Times New Roman"/>
              </a:rPr>
              <a:t>&lt;en-tête&gt;</a:t>
            </a:r>
            <a:endParaRPr b="0" lang="fr-FR" sz="1400" spc="-1" strike="noStrike">
              <a:latin typeface="Times New Roman"/>
            </a:endParaRPr>
          </a:p>
        </p:txBody>
      </p:sp>
      <p:sp>
        <p:nvSpPr>
          <p:cNvPr id="165" name="PlaceHolder 4"/>
          <p:cNvSpPr>
            <a:spLocks noGrp="1"/>
          </p:cNvSpPr>
          <p:nvPr>
            <p:ph type="dt" idx="11"/>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latin typeface="Times New Roman"/>
              </a:defRPr>
            </a:lvl1pPr>
          </a:lstStyle>
          <a:p>
            <a:pPr indent="0" algn="r">
              <a:buNone/>
            </a:pPr>
            <a:r>
              <a:rPr b="0" lang="fr-FR" sz="1400" spc="-1" strike="noStrike">
                <a:latin typeface="Times New Roman"/>
              </a:rPr>
              <a:t>&lt;date/heure&gt;</a:t>
            </a:r>
            <a:endParaRPr b="0" lang="fr-FR" sz="1400" spc="-1" strike="noStrike">
              <a:latin typeface="Times New Roman"/>
            </a:endParaRPr>
          </a:p>
        </p:txBody>
      </p:sp>
      <p:sp>
        <p:nvSpPr>
          <p:cNvPr id="166" name="PlaceHolder 5"/>
          <p:cNvSpPr>
            <a:spLocks noGrp="1"/>
          </p:cNvSpPr>
          <p:nvPr>
            <p:ph type="ftr" idx="12"/>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latin typeface="Times New Roman"/>
              </a:defRPr>
            </a:lvl1pPr>
          </a:lstStyle>
          <a:p>
            <a:pPr indent="0">
              <a:buNone/>
            </a:pPr>
            <a:r>
              <a:rPr b="0" lang="fr-FR" sz="1400" spc="-1" strike="noStrike">
                <a:latin typeface="Times New Roman"/>
              </a:rPr>
              <a:t>&lt;pied de page&gt;</a:t>
            </a:r>
            <a:endParaRPr b="0" lang="fr-FR" sz="1400" spc="-1" strike="noStrike">
              <a:latin typeface="Times New Roman"/>
            </a:endParaRPr>
          </a:p>
        </p:txBody>
      </p:sp>
      <p:sp>
        <p:nvSpPr>
          <p:cNvPr id="167" name="PlaceHolder 6"/>
          <p:cNvSpPr>
            <a:spLocks noGrp="1"/>
          </p:cNvSpPr>
          <p:nvPr>
            <p:ph type="sldNum" idx="13"/>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latin typeface="Times New Roman"/>
              </a:defRPr>
            </a:lvl1pPr>
          </a:lstStyle>
          <a:p>
            <a:pPr indent="0" algn="r">
              <a:buNone/>
            </a:pPr>
            <a:fld id="{E3B40072-6D75-4750-9EC1-DA40B86F976C}"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ldImg"/>
          </p:nvPr>
        </p:nvSpPr>
        <p:spPr>
          <a:xfrm>
            <a:off x="438120" y="1252440"/>
            <a:ext cx="6013080" cy="3382560"/>
          </a:xfrm>
          <a:prstGeom prst="rect">
            <a:avLst/>
          </a:prstGeom>
          <a:ln w="0">
            <a:noFill/>
          </a:ln>
        </p:spPr>
      </p:sp>
      <p:sp>
        <p:nvSpPr>
          <p:cNvPr id="212" name="PlaceHolder 2"/>
          <p:cNvSpPr>
            <a:spLocks noGrp="1"/>
          </p:cNvSpPr>
          <p:nvPr>
            <p:ph type="body"/>
          </p:nvPr>
        </p:nvSpPr>
        <p:spPr>
          <a:xfrm>
            <a:off x="689040" y="4822920"/>
            <a:ext cx="5511600" cy="3945600"/>
          </a:xfrm>
          <a:prstGeom prst="rect">
            <a:avLst/>
          </a:prstGeom>
          <a:noFill/>
          <a:ln w="0">
            <a:noFill/>
          </a:ln>
        </p:spPr>
        <p:txBody>
          <a:bodyPr lIns="96480" rIns="96480" tIns="48240" bIns="48240" anchor="t">
            <a:noAutofit/>
          </a:bodyPr>
          <a:p>
            <a:pPr marL="216000" indent="0">
              <a:buNone/>
            </a:pPr>
            <a:endParaRPr b="0" lang="fr-FR" sz="2000" spc="-1" strike="noStrike">
              <a:latin typeface="Arial"/>
            </a:endParaRPr>
          </a:p>
        </p:txBody>
      </p:sp>
      <p:sp>
        <p:nvSpPr>
          <p:cNvPr id="213" name="PlaceHolder 3"/>
          <p:cNvSpPr>
            <a:spLocks noGrp="1"/>
          </p:cNvSpPr>
          <p:nvPr>
            <p:ph type="sldNum" idx="14"/>
          </p:nvPr>
        </p:nvSpPr>
        <p:spPr>
          <a:xfrm>
            <a:off x="3902760" y="9519120"/>
            <a:ext cx="2985120" cy="502560"/>
          </a:xfrm>
          <a:prstGeom prst="rect">
            <a:avLst/>
          </a:prstGeom>
          <a:noFill/>
          <a:ln w="0">
            <a:noFill/>
          </a:ln>
        </p:spPr>
        <p:txBody>
          <a:bodyPr lIns="96480" rIns="96480" tIns="48240" bIns="48240" anchor="b">
            <a:noAutofit/>
          </a:bodyPr>
          <a:lstStyle>
            <a:lvl1pPr indent="0" algn="r">
              <a:lnSpc>
                <a:spcPct val="100000"/>
              </a:lnSpc>
              <a:buNone/>
              <a:defRPr b="0" lang="fr-BE" sz="1300" spc="-1" strike="noStrike">
                <a:solidFill>
                  <a:srgbClr val="000000"/>
                </a:solidFill>
                <a:latin typeface="+mn-lt"/>
                <a:ea typeface="+mn-ea"/>
              </a:defRPr>
            </a:lvl1pPr>
          </a:lstStyle>
          <a:p>
            <a:pPr indent="0" algn="r">
              <a:lnSpc>
                <a:spcPct val="100000"/>
              </a:lnSpc>
              <a:buNone/>
            </a:pPr>
            <a:fld id="{364A6C4E-5BB8-43AC-8732-BB4594312DA7}" type="slidenum">
              <a:rPr b="0" lang="fr-BE" sz="1300" spc="-1" strike="noStrike">
                <a:solidFill>
                  <a:srgbClr val="000000"/>
                </a:solidFill>
                <a:latin typeface="+mn-lt"/>
                <a:ea typeface="+mn-ea"/>
              </a:rPr>
              <a:t>&lt;numéro&gt;</a:t>
            </a:fld>
            <a:endParaRPr b="0" lang="fr-FR" sz="13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C2E7F3D6-78DA-41C5-8BE4-16EBC877A54D}" type="slidenum">
              <a:t>&lt;#&gt;</a:t>
            </a:fld>
          </a:p>
        </p:txBody>
      </p:sp>
      <p:sp>
        <p:nvSpPr>
          <p:cNvPr id="4" name="PlaceHolder 3"/>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78BC96A-B2A1-4835-81D8-B9A255B880C7}"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3139A0FD-7D00-47B2-8889-85F5E8C97C36}" type="slidenum">
              <a:t>&lt;#&gt;</a:t>
            </a:fld>
          </a:p>
        </p:txBody>
      </p:sp>
      <p:sp>
        <p:nvSpPr>
          <p:cNvPr id="9" name="PlaceHolder 8"/>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95BA5823-B76B-4C12-B5C9-388FAEBC46ED}" type="slidenum">
              <a:t>&lt;#&gt;</a:t>
            </a:fld>
          </a:p>
        </p:txBody>
      </p:sp>
      <p:sp>
        <p:nvSpPr>
          <p:cNvPr id="11" name="PlaceHolder 10"/>
          <p:cNvSpPr>
            <a:spLocks noGrp="1"/>
          </p:cNvSpPr>
          <p:nvPr>
            <p:ph type="dt" idx="1"/>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1AB9F084-57B5-49D6-A706-89FAC269B9BD}"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4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latin typeface="Arial"/>
            </a:endParaRPr>
          </a:p>
        </p:txBody>
      </p:sp>
      <p:sp>
        <p:nvSpPr>
          <p:cNvPr id="4" name="PlaceHolder 3"/>
          <p:cNvSpPr>
            <a:spLocks noGrp="1"/>
          </p:cNvSpPr>
          <p:nvPr>
            <p:ph type="sldNum" idx="4"/>
          </p:nvPr>
        </p:nvSpPr>
        <p:spPr/>
        <p:txBody>
          <a:bodyPr/>
          <a:p>
            <a:fld id="{902F18BA-257A-4E8C-8143-D3B7C9ACB88D}"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4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sldNum" idx="4"/>
          </p:nvPr>
        </p:nvSpPr>
        <p:spPr/>
        <p:txBody>
          <a:bodyPr/>
          <a:p>
            <a:fld id="{A961D444-31EE-4B98-9D08-0871F3DDD46A}"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sldNum" idx="4"/>
          </p:nvPr>
        </p:nvSpPr>
        <p:spPr/>
        <p:txBody>
          <a:bodyPr/>
          <a:p>
            <a:fld id="{8598F1F1-C3C9-4882-A694-446E9CF4E630}"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 name="PlaceHolder 2"/>
          <p:cNvSpPr>
            <a:spLocks noGrp="1"/>
          </p:cNvSpPr>
          <p:nvPr>
            <p:ph type="sldNum" idx="4"/>
          </p:nvPr>
        </p:nvSpPr>
        <p:spPr/>
        <p:txBody>
          <a:bodyPr/>
          <a:p>
            <a:fld id="{168932DB-F7F8-442A-B335-E7D25849EF30}"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
        <p:nvSpPr>
          <p:cNvPr id="3" name="PlaceHolder 2"/>
          <p:cNvSpPr>
            <a:spLocks noGrp="1"/>
          </p:cNvSpPr>
          <p:nvPr>
            <p:ph type="sldNum" idx="4"/>
          </p:nvPr>
        </p:nvSpPr>
        <p:spPr/>
        <p:txBody>
          <a:bodyPr/>
          <a:p>
            <a:fld id="{23F7B62E-64A9-4504-A4F9-A5F6F6487F7A}"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5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sldNum" idx="4"/>
          </p:nvPr>
        </p:nvSpPr>
        <p:spPr/>
        <p:txBody>
          <a:bodyPr/>
          <a:p>
            <a:fld id="{9A88ABF2-09CF-4603-B11E-29E161BD865E}"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5279758-EEA4-4ECC-AB17-3E276CC2B1C2}"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5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sldNum" idx="4"/>
          </p:nvPr>
        </p:nvSpPr>
        <p:spPr/>
        <p:txBody>
          <a:bodyPr/>
          <a:p>
            <a:fld id="{DAB116D3-BE0F-4885-8E12-BA5B546647A7}"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sldNum" idx="4"/>
          </p:nvPr>
        </p:nvSpPr>
        <p:spPr/>
        <p:txBody>
          <a:bodyPr/>
          <a:p>
            <a:fld id="{1C7AB5AE-E17B-4FD5-83E5-85193D98B74A}"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6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sldNum" idx="4"/>
          </p:nvPr>
        </p:nvSpPr>
        <p:spPr/>
        <p:txBody>
          <a:bodyPr/>
          <a:p>
            <a:fld id="{D8F558F8-3B59-4357-B11E-1AE38BCDC23D}"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sldNum" idx="4"/>
          </p:nvPr>
        </p:nvSpPr>
        <p:spPr/>
        <p:txBody>
          <a:bodyPr/>
          <a:p>
            <a:fld id="{094FBCF1-C401-4610-BE96-3CB04478C632}"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7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sldNum" idx="4"/>
          </p:nvPr>
        </p:nvSpPr>
        <p:spPr/>
        <p:txBody>
          <a:bodyPr/>
          <a:p>
            <a:fld id="{89F2E2C6-F1D5-442A-B311-A29EFED7F53B}"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
        <p:nvSpPr>
          <p:cNvPr id="3" name="PlaceHolder 2"/>
          <p:cNvSpPr>
            <a:spLocks noGrp="1"/>
          </p:cNvSpPr>
          <p:nvPr>
            <p:ph type="sldNum" idx="7"/>
          </p:nvPr>
        </p:nvSpPr>
        <p:spPr/>
        <p:txBody>
          <a:bodyPr/>
          <a:p>
            <a:fld id="{BA23AAAF-5371-446B-89D4-EB92B6F9AFB1}" type="slidenum">
              <a:t>&lt;#&gt;</a:t>
            </a:fld>
          </a:p>
        </p:txBody>
      </p:sp>
      <p:sp>
        <p:nvSpPr>
          <p:cNvPr id="4" name="PlaceHolder 3"/>
          <p:cNvSpPr>
            <a:spLocks noGrp="1"/>
          </p:cNvSpPr>
          <p:nvPr>
            <p:ph type="dt" idx="5"/>
          </p:nvPr>
        </p:nvSpPr>
        <p:spPr/>
        <p:txBody>
          <a:bodyPr/>
          <a:p>
            <a:r>
              <a:rPr lang="fr-F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8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CD8CC23B-2117-4B3A-A9DE-0AA2423F1D21}" type="slidenum">
              <a:t>&lt;#&gt;</a:t>
            </a:fld>
          </a:p>
        </p:txBody>
      </p:sp>
      <p:sp>
        <p:nvSpPr>
          <p:cNvPr id="6" name="PlaceHolder 5"/>
          <p:cNvSpPr>
            <a:spLocks noGrp="1"/>
          </p:cNvSpPr>
          <p:nvPr>
            <p:ph type="dt" idx="5"/>
          </p:nvPr>
        </p:nvSpPr>
        <p:spPr/>
        <p:txBody>
          <a:bodyPr/>
          <a:p>
            <a:r>
              <a:rPr lang="fr-F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8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72B4EAF8-4135-441C-A40A-3BDCB8EEFC34}" type="slidenum">
              <a:t>&lt;#&gt;</a:t>
            </a:fld>
          </a:p>
        </p:txBody>
      </p:sp>
      <p:sp>
        <p:nvSpPr>
          <p:cNvPr id="6" name="PlaceHolder 5"/>
          <p:cNvSpPr>
            <a:spLocks noGrp="1"/>
          </p:cNvSpPr>
          <p:nvPr>
            <p:ph type="dt" idx="5"/>
          </p:nvPr>
        </p:nvSpPr>
        <p:spPr/>
        <p:txBody>
          <a:bodyPr/>
          <a:p>
            <a:r>
              <a:rPr lang="fr-F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9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68556871-28DE-473D-B201-3A37083C3445}" type="slidenum">
              <a:t>&lt;#&gt;</a:t>
            </a:fld>
          </a:p>
        </p:txBody>
      </p:sp>
      <p:sp>
        <p:nvSpPr>
          <p:cNvPr id="7" name="PlaceHolder 6"/>
          <p:cNvSpPr>
            <a:spLocks noGrp="1"/>
          </p:cNvSpPr>
          <p:nvPr>
            <p:ph type="dt" idx="5"/>
          </p:nvPr>
        </p:nvSpPr>
        <p:spPr/>
        <p:txBody>
          <a:bodyPr/>
          <a:p>
            <a:r>
              <a:rPr lang="fr-F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2DF04FAE-DDEC-4762-AAFB-DB10A2F3EB8A}" type="slidenum">
              <a:t>&lt;#&gt;</a:t>
            </a:fld>
          </a:p>
        </p:txBody>
      </p:sp>
      <p:sp>
        <p:nvSpPr>
          <p:cNvPr id="5" name="PlaceHolder 4"/>
          <p:cNvSpPr>
            <a:spLocks noGrp="1"/>
          </p:cNvSpPr>
          <p:nvPr>
            <p:ph type="dt" idx="5"/>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87399A5-85C2-4257-BC61-25C51D9A852C}"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D09C9E75-CE53-4249-9283-38B9DD596EFC}" type="slidenum">
              <a:t>&lt;#&gt;</a:t>
            </a:fld>
          </a:p>
        </p:txBody>
      </p:sp>
      <p:sp>
        <p:nvSpPr>
          <p:cNvPr id="5" name="PlaceHolder 4"/>
          <p:cNvSpPr>
            <a:spLocks noGrp="1"/>
          </p:cNvSpPr>
          <p:nvPr>
            <p:ph type="dt" idx="5"/>
          </p:nvPr>
        </p:nvSpPr>
        <p:spPr/>
        <p:txBody>
          <a:bodyPr/>
          <a:p>
            <a:r>
              <a:rPr lang="fr-F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9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E6E35819-A9DC-4E3D-82AF-68904352486C}" type="slidenum">
              <a:t>&lt;#&gt;</a:t>
            </a:fld>
          </a:p>
        </p:txBody>
      </p:sp>
      <p:sp>
        <p:nvSpPr>
          <p:cNvPr id="8" name="PlaceHolder 7"/>
          <p:cNvSpPr>
            <a:spLocks noGrp="1"/>
          </p:cNvSpPr>
          <p:nvPr>
            <p:ph type="dt" idx="5"/>
          </p:nvPr>
        </p:nvSpPr>
        <p:spPr/>
        <p:txBody>
          <a:bodyPr/>
          <a:p>
            <a:r>
              <a:rPr lang="fr-F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9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0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F622DD02-7DA7-46FF-8941-644C0BCA9C81}" type="slidenum">
              <a:t>&lt;#&gt;</a:t>
            </a:fld>
          </a:p>
        </p:txBody>
      </p:sp>
      <p:sp>
        <p:nvSpPr>
          <p:cNvPr id="8" name="PlaceHolder 7"/>
          <p:cNvSpPr>
            <a:spLocks noGrp="1"/>
          </p:cNvSpPr>
          <p:nvPr>
            <p:ph type="dt" idx="5"/>
          </p:nvPr>
        </p:nvSpPr>
        <p:spPr/>
        <p:txBody>
          <a:bodyPr/>
          <a:p>
            <a:r>
              <a:rPr lang="fr-F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0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6013AFEA-76E4-4CBC-9847-641510CDECE1}" type="slidenum">
              <a:t>&lt;#&gt;</a:t>
            </a:fld>
          </a:p>
        </p:txBody>
      </p:sp>
      <p:sp>
        <p:nvSpPr>
          <p:cNvPr id="8" name="PlaceHolder 7"/>
          <p:cNvSpPr>
            <a:spLocks noGrp="1"/>
          </p:cNvSpPr>
          <p:nvPr>
            <p:ph type="dt" idx="5"/>
          </p:nvPr>
        </p:nvSpPr>
        <p:spPr/>
        <p:txBody>
          <a:bodyPr/>
          <a:p>
            <a:r>
              <a:rPr lang="fr-F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0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0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5EF47E74-7B0F-42A5-8E10-D8F7E7ECD898}" type="slidenum">
              <a:t>&lt;#&gt;</a:t>
            </a:fld>
          </a:p>
        </p:txBody>
      </p:sp>
      <p:sp>
        <p:nvSpPr>
          <p:cNvPr id="7" name="PlaceHolder 6"/>
          <p:cNvSpPr>
            <a:spLocks noGrp="1"/>
          </p:cNvSpPr>
          <p:nvPr>
            <p:ph type="dt" idx="5"/>
          </p:nvPr>
        </p:nvSpPr>
        <p:spPr/>
        <p:txBody>
          <a:bodyPr/>
          <a:p>
            <a:r>
              <a:rPr lang="fr-F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6"/>
          </p:nvPr>
        </p:nvSpPr>
        <p:spPr/>
        <p:txBody>
          <a:bodyPr/>
          <a:p>
            <a:r>
              <a:t>Footer</a:t>
            </a:r>
          </a:p>
        </p:txBody>
      </p:sp>
      <p:sp>
        <p:nvSpPr>
          <p:cNvPr id="8" name="PlaceHolder 7"/>
          <p:cNvSpPr>
            <a:spLocks noGrp="1"/>
          </p:cNvSpPr>
          <p:nvPr>
            <p:ph type="sldNum" idx="7"/>
          </p:nvPr>
        </p:nvSpPr>
        <p:spPr/>
        <p:txBody>
          <a:bodyPr/>
          <a:p>
            <a:fld id="{EF177685-CA8A-4EE1-B387-D923ADC29350}" type="slidenum">
              <a:t>&lt;#&gt;</a:t>
            </a:fld>
          </a:p>
        </p:txBody>
      </p:sp>
      <p:sp>
        <p:nvSpPr>
          <p:cNvPr id="9" name="PlaceHolder 8"/>
          <p:cNvSpPr>
            <a:spLocks noGrp="1"/>
          </p:cNvSpPr>
          <p:nvPr>
            <p:ph type="dt" idx="5"/>
          </p:nvPr>
        </p:nvSpPr>
        <p:spPr/>
        <p:txBody>
          <a:bodyPr/>
          <a:p>
            <a:r>
              <a:rPr lang="fr-F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1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2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6"/>
          </p:nvPr>
        </p:nvSpPr>
        <p:spPr/>
        <p:txBody>
          <a:bodyPr/>
          <a:p>
            <a:r>
              <a:t>Footer</a:t>
            </a:r>
          </a:p>
        </p:txBody>
      </p:sp>
      <p:sp>
        <p:nvSpPr>
          <p:cNvPr id="10" name="PlaceHolder 9"/>
          <p:cNvSpPr>
            <a:spLocks noGrp="1"/>
          </p:cNvSpPr>
          <p:nvPr>
            <p:ph type="sldNum" idx="7"/>
          </p:nvPr>
        </p:nvSpPr>
        <p:spPr/>
        <p:txBody>
          <a:bodyPr/>
          <a:p>
            <a:fld id="{72D69D5B-54ED-4D9D-96E6-AD9915676330}" type="slidenum">
              <a:t>&lt;#&gt;</a:t>
            </a:fld>
          </a:p>
        </p:txBody>
      </p:sp>
      <p:sp>
        <p:nvSpPr>
          <p:cNvPr id="11" name="PlaceHolder 10"/>
          <p:cNvSpPr>
            <a:spLocks noGrp="1"/>
          </p:cNvSpPr>
          <p:nvPr>
            <p:ph type="dt" idx="5"/>
          </p:nvPr>
        </p:nvSpPr>
        <p:spPr/>
        <p:txBody>
          <a:bodyPr/>
          <a:p>
            <a:r>
              <a:rPr lang="fr-F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p>
            <a:r>
              <a:t>Footer</a:t>
            </a:r>
          </a:p>
        </p:txBody>
      </p:sp>
      <p:sp>
        <p:nvSpPr>
          <p:cNvPr id="3" name="PlaceHolder 2"/>
          <p:cNvSpPr>
            <a:spLocks noGrp="1"/>
          </p:cNvSpPr>
          <p:nvPr>
            <p:ph type="sldNum" idx="10"/>
          </p:nvPr>
        </p:nvSpPr>
        <p:spPr/>
        <p:txBody>
          <a:bodyPr/>
          <a:p>
            <a:fld id="{3AAB2A62-CD94-4602-848D-D20D5D1B7B30}" type="slidenum">
              <a:t>&lt;#&gt;</a:t>
            </a:fld>
          </a:p>
        </p:txBody>
      </p:sp>
      <p:sp>
        <p:nvSpPr>
          <p:cNvPr id="4" name="PlaceHolder 3"/>
          <p:cNvSpPr>
            <a:spLocks noGrp="1"/>
          </p:cNvSpPr>
          <p:nvPr>
            <p:ph type="dt" idx="8"/>
          </p:nvPr>
        </p:nvSpPr>
        <p:spPr/>
        <p:txBody>
          <a:bodyPr/>
          <a:p>
            <a:r>
              <a:rPr lang="fr-F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2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latin typeface="Arial"/>
            </a:endParaRPr>
          </a:p>
        </p:txBody>
      </p:sp>
      <p:sp>
        <p:nvSpPr>
          <p:cNvPr id="4" name="PlaceHolder 3"/>
          <p:cNvSpPr>
            <a:spLocks noGrp="1"/>
          </p:cNvSpPr>
          <p:nvPr>
            <p:ph type="ftr" idx="9"/>
          </p:nvPr>
        </p:nvSpPr>
        <p:spPr/>
        <p:txBody>
          <a:bodyPr/>
          <a:p>
            <a:r>
              <a:t>Footer</a:t>
            </a:r>
          </a:p>
        </p:txBody>
      </p:sp>
      <p:sp>
        <p:nvSpPr>
          <p:cNvPr id="5" name="PlaceHolder 4"/>
          <p:cNvSpPr>
            <a:spLocks noGrp="1"/>
          </p:cNvSpPr>
          <p:nvPr>
            <p:ph type="sldNum" idx="10"/>
          </p:nvPr>
        </p:nvSpPr>
        <p:spPr/>
        <p:txBody>
          <a:bodyPr/>
          <a:p>
            <a:fld id="{65E56E7C-8AD5-4DEB-A6D5-0F45DAFA20E9}" type="slidenum">
              <a:t>&lt;#&gt;</a:t>
            </a:fld>
          </a:p>
        </p:txBody>
      </p:sp>
      <p:sp>
        <p:nvSpPr>
          <p:cNvPr id="6" name="PlaceHolder 5"/>
          <p:cNvSpPr>
            <a:spLocks noGrp="1"/>
          </p:cNvSpPr>
          <p:nvPr>
            <p:ph type="dt" idx="8"/>
          </p:nvPr>
        </p:nvSpPr>
        <p:spPr/>
        <p:txBody>
          <a:bodyPr/>
          <a:p>
            <a:r>
              <a:rPr lang="fr-F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2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9"/>
          </p:nvPr>
        </p:nvSpPr>
        <p:spPr/>
        <p:txBody>
          <a:bodyPr/>
          <a:p>
            <a:r>
              <a:t>Footer</a:t>
            </a:r>
          </a:p>
        </p:txBody>
      </p:sp>
      <p:sp>
        <p:nvSpPr>
          <p:cNvPr id="5" name="PlaceHolder 4"/>
          <p:cNvSpPr>
            <a:spLocks noGrp="1"/>
          </p:cNvSpPr>
          <p:nvPr>
            <p:ph type="sldNum" idx="10"/>
          </p:nvPr>
        </p:nvSpPr>
        <p:spPr/>
        <p:txBody>
          <a:bodyPr/>
          <a:p>
            <a:fld id="{0E2B64A1-5AE9-4B11-A212-1E417EFCFC93}" type="slidenum">
              <a:t>&lt;#&gt;</a:t>
            </a:fld>
          </a:p>
        </p:txBody>
      </p:sp>
      <p:sp>
        <p:nvSpPr>
          <p:cNvPr id="6" name="PlaceHolder 5"/>
          <p:cNvSpPr>
            <a:spLocks noGrp="1"/>
          </p:cNvSpPr>
          <p:nvPr>
            <p:ph type="dt" idx="8"/>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C326FD0D-23AE-4A9A-B9DA-DA2548741019}"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9"/>
          </p:nvPr>
        </p:nvSpPr>
        <p:spPr/>
        <p:txBody>
          <a:bodyPr/>
          <a:p>
            <a:r>
              <a:t>Footer</a:t>
            </a:r>
          </a:p>
        </p:txBody>
      </p:sp>
      <p:sp>
        <p:nvSpPr>
          <p:cNvPr id="6" name="PlaceHolder 5"/>
          <p:cNvSpPr>
            <a:spLocks noGrp="1"/>
          </p:cNvSpPr>
          <p:nvPr>
            <p:ph type="sldNum" idx="10"/>
          </p:nvPr>
        </p:nvSpPr>
        <p:spPr/>
        <p:txBody>
          <a:bodyPr/>
          <a:p>
            <a:fld id="{8A6C9813-95FA-4A94-8885-7FC93026B911}" type="slidenum">
              <a:t>&lt;#&gt;</a:t>
            </a:fld>
          </a:p>
        </p:txBody>
      </p:sp>
      <p:sp>
        <p:nvSpPr>
          <p:cNvPr id="7" name="PlaceHolder 6"/>
          <p:cNvSpPr>
            <a:spLocks noGrp="1"/>
          </p:cNvSpPr>
          <p:nvPr>
            <p:ph type="dt" idx="8"/>
          </p:nvPr>
        </p:nvSpPr>
        <p:spPr/>
        <p:txBody>
          <a:bodyPr/>
          <a:p>
            <a:r>
              <a:rPr lang="fr-F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 name="PlaceHolder 2"/>
          <p:cNvSpPr>
            <a:spLocks noGrp="1"/>
          </p:cNvSpPr>
          <p:nvPr>
            <p:ph type="ftr" idx="9"/>
          </p:nvPr>
        </p:nvSpPr>
        <p:spPr/>
        <p:txBody>
          <a:bodyPr/>
          <a:p>
            <a:r>
              <a:t>Footer</a:t>
            </a:r>
          </a:p>
        </p:txBody>
      </p:sp>
      <p:sp>
        <p:nvSpPr>
          <p:cNvPr id="4" name="PlaceHolder 3"/>
          <p:cNvSpPr>
            <a:spLocks noGrp="1"/>
          </p:cNvSpPr>
          <p:nvPr>
            <p:ph type="sldNum" idx="10"/>
          </p:nvPr>
        </p:nvSpPr>
        <p:spPr/>
        <p:txBody>
          <a:bodyPr/>
          <a:p>
            <a:fld id="{FFEB3206-9CBD-4C04-8359-3D8D402A8FE6}" type="slidenum">
              <a:t>&lt;#&gt;</a:t>
            </a:fld>
          </a:p>
        </p:txBody>
      </p:sp>
      <p:sp>
        <p:nvSpPr>
          <p:cNvPr id="5" name="PlaceHolder 4"/>
          <p:cNvSpPr>
            <a:spLocks noGrp="1"/>
          </p:cNvSpPr>
          <p:nvPr>
            <p:ph type="dt" idx="8"/>
          </p:nvPr>
        </p:nvSpPr>
        <p:spPr/>
        <p:txBody>
          <a:bodyPr/>
          <a:p>
            <a:r>
              <a:rPr lang="fr-F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
        <p:nvSpPr>
          <p:cNvPr id="3" name="PlaceHolder 2"/>
          <p:cNvSpPr>
            <a:spLocks noGrp="1"/>
          </p:cNvSpPr>
          <p:nvPr>
            <p:ph type="ftr" idx="9"/>
          </p:nvPr>
        </p:nvSpPr>
        <p:spPr/>
        <p:txBody>
          <a:bodyPr/>
          <a:p>
            <a:r>
              <a:t>Footer</a:t>
            </a:r>
          </a:p>
        </p:txBody>
      </p:sp>
      <p:sp>
        <p:nvSpPr>
          <p:cNvPr id="4" name="PlaceHolder 3"/>
          <p:cNvSpPr>
            <a:spLocks noGrp="1"/>
          </p:cNvSpPr>
          <p:nvPr>
            <p:ph type="sldNum" idx="10"/>
          </p:nvPr>
        </p:nvSpPr>
        <p:spPr/>
        <p:txBody>
          <a:bodyPr/>
          <a:p>
            <a:fld id="{5F86E307-4BF7-4FE8-9CC4-2214EDA989F0}" type="slidenum">
              <a:t>&lt;#&gt;</a:t>
            </a:fld>
          </a:p>
        </p:txBody>
      </p:sp>
      <p:sp>
        <p:nvSpPr>
          <p:cNvPr id="5" name="PlaceHolder 4"/>
          <p:cNvSpPr>
            <a:spLocks noGrp="1"/>
          </p:cNvSpPr>
          <p:nvPr>
            <p:ph type="dt" idx="8"/>
          </p:nvPr>
        </p:nvSpPr>
        <p:spPr/>
        <p:txBody>
          <a:bodyPr/>
          <a:p>
            <a:r>
              <a:rPr lang="fr-F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3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3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10"/>
          </p:nvPr>
        </p:nvSpPr>
        <p:spPr/>
        <p:txBody>
          <a:bodyPr/>
          <a:p>
            <a:fld id="{1936ECA9-15E1-47AC-AB57-250ADF676D26}" type="slidenum">
              <a:t>&lt;#&gt;</a:t>
            </a:fld>
          </a:p>
        </p:txBody>
      </p:sp>
      <p:sp>
        <p:nvSpPr>
          <p:cNvPr id="8" name="PlaceHolder 7"/>
          <p:cNvSpPr>
            <a:spLocks noGrp="1"/>
          </p:cNvSpPr>
          <p:nvPr>
            <p:ph type="dt" idx="8"/>
          </p:nvPr>
        </p:nvSpPr>
        <p:spPr/>
        <p:txBody>
          <a:bodyPr/>
          <a:p>
            <a:r>
              <a:rPr lang="fr-F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4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4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10"/>
          </p:nvPr>
        </p:nvSpPr>
        <p:spPr/>
        <p:txBody>
          <a:bodyPr/>
          <a:p>
            <a:fld id="{036167AB-4C9E-453A-816B-4607099FC744}" type="slidenum">
              <a:t>&lt;#&gt;</a:t>
            </a:fld>
          </a:p>
        </p:txBody>
      </p:sp>
      <p:sp>
        <p:nvSpPr>
          <p:cNvPr id="8" name="PlaceHolder 7"/>
          <p:cNvSpPr>
            <a:spLocks noGrp="1"/>
          </p:cNvSpPr>
          <p:nvPr>
            <p:ph type="dt" idx="8"/>
          </p:nvPr>
        </p:nvSpPr>
        <p:spPr/>
        <p:txBody>
          <a:bodyPr/>
          <a:p>
            <a:r>
              <a:rPr lang="fr-F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4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4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4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10"/>
          </p:nvPr>
        </p:nvSpPr>
        <p:spPr/>
        <p:txBody>
          <a:bodyPr/>
          <a:p>
            <a:fld id="{383304DD-A1C4-46D8-820D-0AE2060E6BEC}" type="slidenum">
              <a:t>&lt;#&gt;</a:t>
            </a:fld>
          </a:p>
        </p:txBody>
      </p:sp>
      <p:sp>
        <p:nvSpPr>
          <p:cNvPr id="8" name="PlaceHolder 7"/>
          <p:cNvSpPr>
            <a:spLocks noGrp="1"/>
          </p:cNvSpPr>
          <p:nvPr>
            <p:ph type="dt" idx="8"/>
          </p:nvPr>
        </p:nvSpPr>
        <p:spPr/>
        <p:txBody>
          <a:bodyPr/>
          <a:p>
            <a:r>
              <a:rPr lang="fr-F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4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4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9"/>
          </p:nvPr>
        </p:nvSpPr>
        <p:spPr/>
        <p:txBody>
          <a:bodyPr/>
          <a:p>
            <a:r>
              <a:t>Footer</a:t>
            </a:r>
          </a:p>
        </p:txBody>
      </p:sp>
      <p:sp>
        <p:nvSpPr>
          <p:cNvPr id="6" name="PlaceHolder 5"/>
          <p:cNvSpPr>
            <a:spLocks noGrp="1"/>
          </p:cNvSpPr>
          <p:nvPr>
            <p:ph type="sldNum" idx="10"/>
          </p:nvPr>
        </p:nvSpPr>
        <p:spPr/>
        <p:txBody>
          <a:bodyPr/>
          <a:p>
            <a:fld id="{C5E7210A-CE07-4E3D-91B2-4CB1EB5BDB04}" type="slidenum">
              <a:t>&lt;#&gt;</a:t>
            </a:fld>
          </a:p>
        </p:txBody>
      </p:sp>
      <p:sp>
        <p:nvSpPr>
          <p:cNvPr id="7" name="PlaceHolder 6"/>
          <p:cNvSpPr>
            <a:spLocks noGrp="1"/>
          </p:cNvSpPr>
          <p:nvPr>
            <p:ph type="dt" idx="8"/>
          </p:nvPr>
        </p:nvSpPr>
        <p:spPr/>
        <p:txBody>
          <a:bodyPr/>
          <a:p>
            <a:r>
              <a:rPr lang="fr-F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5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9"/>
          </p:nvPr>
        </p:nvSpPr>
        <p:spPr/>
        <p:txBody>
          <a:bodyPr/>
          <a:p>
            <a:r>
              <a:t>Footer</a:t>
            </a:r>
          </a:p>
        </p:txBody>
      </p:sp>
      <p:sp>
        <p:nvSpPr>
          <p:cNvPr id="8" name="PlaceHolder 7"/>
          <p:cNvSpPr>
            <a:spLocks noGrp="1"/>
          </p:cNvSpPr>
          <p:nvPr>
            <p:ph type="sldNum" idx="10"/>
          </p:nvPr>
        </p:nvSpPr>
        <p:spPr/>
        <p:txBody>
          <a:bodyPr/>
          <a:p>
            <a:fld id="{DCC0E461-FCE7-4869-B405-118AF622F873}" type="slidenum">
              <a:t>&lt;#&gt;</a:t>
            </a:fld>
          </a:p>
        </p:txBody>
      </p:sp>
      <p:sp>
        <p:nvSpPr>
          <p:cNvPr id="9" name="PlaceHolder 8"/>
          <p:cNvSpPr>
            <a:spLocks noGrp="1"/>
          </p:cNvSpPr>
          <p:nvPr>
            <p:ph type="dt" idx="8"/>
          </p:nvPr>
        </p:nvSpPr>
        <p:spPr/>
        <p:txBody>
          <a:bodyPr/>
          <a:p>
            <a:r>
              <a:rPr lang="fr-F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5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5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6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6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9"/>
          </p:nvPr>
        </p:nvSpPr>
        <p:spPr/>
        <p:txBody>
          <a:bodyPr/>
          <a:p>
            <a:r>
              <a:t>Footer</a:t>
            </a:r>
          </a:p>
        </p:txBody>
      </p:sp>
      <p:sp>
        <p:nvSpPr>
          <p:cNvPr id="10" name="PlaceHolder 9"/>
          <p:cNvSpPr>
            <a:spLocks noGrp="1"/>
          </p:cNvSpPr>
          <p:nvPr>
            <p:ph type="sldNum" idx="10"/>
          </p:nvPr>
        </p:nvSpPr>
        <p:spPr/>
        <p:txBody>
          <a:bodyPr/>
          <a:p>
            <a:fld id="{2F85AE0B-C1A1-457B-B6CC-10A41A978501}" type="slidenum">
              <a:t>&lt;#&gt;</a:t>
            </a:fld>
          </a:p>
        </p:txBody>
      </p:sp>
      <p:sp>
        <p:nvSpPr>
          <p:cNvPr id="11" name="PlaceHolder 10"/>
          <p:cNvSpPr>
            <a:spLocks noGrp="1"/>
          </p:cNvSpPr>
          <p:nvPr>
            <p:ph type="dt" idx="8"/>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F12DBFD5-5FA3-46D2-8468-0647A0E0B571}"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D97D98CE-1CE8-44A1-8F77-882429C9EA9A}"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5CCA0AAC-3C33-47DD-A2C0-4E99006FD5FE}"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1CC272E-A0B3-4BB3-9717-E3B9583576E3}"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F71276D-3BCB-417C-BD5C-6D2A97BA8CC0}" type="slidenum">
              <a:t>&lt;#&gt;</a:t>
            </a:fld>
          </a:p>
        </p:txBody>
      </p:sp>
      <p:sp>
        <p:nvSpPr>
          <p:cNvPr id="8" name="PlaceHolder 7"/>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5240" cy="1325160"/>
          </a:xfrm>
          <a:prstGeom prst="rect">
            <a:avLst/>
          </a:prstGeom>
          <a:noFill/>
          <a:ln w="0">
            <a:noFill/>
          </a:ln>
        </p:spPr>
        <p:txBody>
          <a:bodyPr anchor="ctr">
            <a:noAutofit/>
          </a:bodyPr>
          <a:p>
            <a:pPr indent="0">
              <a:lnSpc>
                <a:spcPct val="90000"/>
              </a:lnSpc>
              <a:buNone/>
            </a:pPr>
            <a:r>
              <a:rPr b="0" lang="fr-FR" sz="4400" spc="-1" strike="noStrike">
                <a:solidFill>
                  <a:srgbClr val="000000"/>
                </a:solidFill>
                <a:latin typeface="Calibri Light"/>
              </a:rPr>
              <a:t>Modifiez le style du titre</a:t>
            </a:r>
            <a:endParaRPr b="0" lang="fr-FR" sz="4400" spc="-1" strike="noStrike">
              <a:solidFill>
                <a:srgbClr val="000000"/>
              </a:solidFill>
              <a:latin typeface="Calibri"/>
            </a:endParaRPr>
          </a:p>
        </p:txBody>
      </p:sp>
      <p:sp>
        <p:nvSpPr>
          <p:cNvPr id="1" name="PlaceHolder 2"/>
          <p:cNvSpPr>
            <a:spLocks noGrp="1"/>
          </p:cNvSpPr>
          <p:nvPr>
            <p:ph type="body"/>
          </p:nvPr>
        </p:nvSpPr>
        <p:spPr>
          <a:xfrm>
            <a:off x="838080" y="18255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fr-FR" sz="2800" spc="-1" strike="noStrike">
                <a:solidFill>
                  <a:srgbClr val="000000"/>
                </a:solidFill>
                <a:latin typeface="Calibri"/>
              </a:rPr>
              <a:t>Cliquez pour modifier les styles du texte du masque</a:t>
            </a:r>
            <a:endParaRPr b="0" lang="fr-FR"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fr-FR" sz="2400" spc="-1" strike="noStrike">
                <a:solidFill>
                  <a:srgbClr val="000000"/>
                </a:solidFill>
                <a:latin typeface="Calibri"/>
              </a:rPr>
              <a:t>Deuxième niveau</a:t>
            </a:r>
            <a:endParaRPr b="0" lang="fr-FR"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fr-FR" sz="2000" spc="-1" strike="noStrike">
                <a:solidFill>
                  <a:srgbClr val="000000"/>
                </a:solidFill>
                <a:latin typeface="Calibri"/>
              </a:rPr>
              <a:t>Troisième niveau</a:t>
            </a:r>
            <a:endParaRPr b="0" lang="fr-FR"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fr-FR" sz="1800" spc="-1" strike="noStrike">
                <a:solidFill>
                  <a:srgbClr val="000000"/>
                </a:solidFill>
                <a:latin typeface="Calibri"/>
              </a:rPr>
              <a:t>Quatrième niveau</a:t>
            </a:r>
            <a:endParaRPr b="0" lang="fr-FR"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fr-FR" sz="1800" spc="-1" strike="noStrike">
                <a:solidFill>
                  <a:srgbClr val="000000"/>
                </a:solidFill>
                <a:latin typeface="Calibri"/>
              </a:rPr>
              <a:t>Cinquième niveau</a:t>
            </a:r>
            <a:endParaRPr b="0" lang="fr-FR" sz="1800" spc="-1" strike="noStrike">
              <a:solidFill>
                <a:srgbClr val="000000"/>
              </a:solidFill>
              <a:latin typeface="Calibri"/>
            </a:endParaRPr>
          </a:p>
        </p:txBody>
      </p:sp>
      <p:sp>
        <p:nvSpPr>
          <p:cNvPr id="2" name="PlaceHolder 3"/>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b="0" lang="fr-BE" sz="1200" spc="-1" strike="noStrike">
                <a:solidFill>
                  <a:srgbClr val="8b8b8b"/>
                </a:solidFill>
                <a:latin typeface="Calibri"/>
              </a:defRPr>
            </a:lvl1pPr>
          </a:lstStyle>
          <a:p>
            <a:pPr indent="0">
              <a:lnSpc>
                <a:spcPct val="100000"/>
              </a:lnSpc>
              <a:buNone/>
            </a:pPr>
            <a:r>
              <a:rPr b="0" lang="fr-BE" sz="1200" spc="-1" strike="noStrike">
                <a:solidFill>
                  <a:srgbClr val="8b8b8b"/>
                </a:solidFill>
                <a:latin typeface="Calibri"/>
              </a:rPr>
              <a:t>&lt;date/heure&gt;</a:t>
            </a:r>
            <a:endParaRPr b="0" lang="fr-FR" sz="1200" spc="-1" strike="noStrike">
              <a:latin typeface="Times New Roman"/>
            </a:endParaRPr>
          </a:p>
        </p:txBody>
      </p:sp>
      <p:sp>
        <p:nvSpPr>
          <p:cNvPr id="3" name="PlaceHolder 4"/>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b="0" lang="fr-FR" sz="1400" spc="-1" strike="noStrike">
                <a:latin typeface="Times New Roman"/>
              </a:defRPr>
            </a:lvl1pPr>
          </a:lstStyle>
          <a:p>
            <a:pPr indent="0" algn="ctr">
              <a:buNone/>
            </a:pPr>
            <a:r>
              <a:rPr b="0" lang="fr-FR" sz="1400" spc="-1" strike="noStrike">
                <a:latin typeface="Times New Roman"/>
              </a:rPr>
              <a:t>&lt;pied de page&gt;</a:t>
            </a:r>
            <a:endParaRPr b="0" lang="fr-FR" sz="1400" spc="-1" strike="noStrike">
              <a:latin typeface="Times New Roman"/>
            </a:endParaRPr>
          </a:p>
        </p:txBody>
      </p:sp>
      <p:sp>
        <p:nvSpPr>
          <p:cNvPr id="4" name="PlaceHolder 5"/>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a:lnSpc>
                <a:spcPct val="100000"/>
              </a:lnSpc>
              <a:buNone/>
              <a:defRPr b="0" lang="fr-BE" sz="1200" spc="-1" strike="noStrike">
                <a:solidFill>
                  <a:srgbClr val="8b8b8b"/>
                </a:solidFill>
                <a:latin typeface="Calibri"/>
              </a:defRPr>
            </a:lvl1pPr>
          </a:lstStyle>
          <a:p>
            <a:pPr indent="0" algn="r">
              <a:lnSpc>
                <a:spcPct val="100000"/>
              </a:lnSpc>
              <a:buNone/>
            </a:pPr>
            <a:fld id="{7143709F-FC31-495F-9CA7-AC8FD99347FE}" type="slidenum">
              <a:rPr b="0" lang="fr-BE" sz="1200" spc="-1" strike="noStrike">
                <a:solidFill>
                  <a:srgbClr val="8b8b8b"/>
                </a:solidFill>
                <a:latin typeface="Calibri"/>
              </a:rPr>
              <a:t>&lt;numéro&gt;</a:t>
            </a:fld>
            <a:endParaRPr b="0" lang="fr-F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914400" y="2130480"/>
            <a:ext cx="10362960" cy="1469520"/>
          </a:xfrm>
          <a:prstGeom prst="rect">
            <a:avLst/>
          </a:prstGeom>
          <a:noFill/>
          <a:ln w="0">
            <a:noFill/>
          </a:ln>
        </p:spPr>
        <p:txBody>
          <a:bodyPr lIns="65160" rIns="65160" tIns="65160" bIns="65160" anchor="ctr">
            <a:normAutofit/>
          </a:bodyPr>
          <a:p>
            <a:pPr indent="0">
              <a:lnSpc>
                <a:spcPct val="90000"/>
              </a:lnSpc>
              <a:buNone/>
            </a:pPr>
            <a:r>
              <a:rPr b="0" lang="fr-FR" sz="4360" spc="-1" strike="noStrike">
                <a:solidFill>
                  <a:srgbClr val="000000"/>
                </a:solidFill>
                <a:latin typeface="Calibri"/>
                <a:ea typeface="Calibri"/>
              </a:rPr>
              <a:t>Texte du titre</a:t>
            </a:r>
            <a:endParaRPr b="0" lang="fr-FR" sz="4360" spc="-1" strike="noStrike">
              <a:solidFill>
                <a:srgbClr val="000000"/>
              </a:solidFill>
              <a:latin typeface="Calibri"/>
            </a:endParaRPr>
          </a:p>
        </p:txBody>
      </p:sp>
      <p:sp>
        <p:nvSpPr>
          <p:cNvPr id="42" name="PlaceHolder 2"/>
          <p:cNvSpPr>
            <a:spLocks noGrp="1"/>
          </p:cNvSpPr>
          <p:nvPr>
            <p:ph type="body"/>
          </p:nvPr>
        </p:nvSpPr>
        <p:spPr>
          <a:xfrm>
            <a:off x="1828800" y="3886200"/>
            <a:ext cx="8534160" cy="1752120"/>
          </a:xfrm>
          <a:prstGeom prst="rect">
            <a:avLst/>
          </a:prstGeom>
          <a:noFill/>
          <a:ln w="0">
            <a:noFill/>
          </a:ln>
        </p:spPr>
        <p:txBody>
          <a:bodyPr lIns="65160" rIns="65160" tIns="65160" bIns="65160" anchor="t">
            <a:normAutofit fontScale="65000"/>
          </a:bodyPr>
          <a:p>
            <a:pPr indent="0" algn="ctr">
              <a:lnSpc>
                <a:spcPct val="90000"/>
              </a:lnSpc>
              <a:spcBef>
                <a:spcPts val="703"/>
              </a:spcBef>
              <a:buNone/>
              <a:tabLst>
                <a:tab algn="l" pos="0"/>
              </a:tabLst>
            </a:pPr>
            <a:r>
              <a:rPr b="0" lang="fr-FR" sz="3100" spc="-1" strike="noStrike">
                <a:solidFill>
                  <a:srgbClr val="888888"/>
                </a:solidFill>
                <a:latin typeface="Calibri"/>
                <a:ea typeface="Calibri"/>
              </a:rPr>
              <a:t>Texte niveau 1</a:t>
            </a:r>
            <a:endParaRPr b="0" lang="fr-FR" sz="3100" spc="-1" strike="noStrike">
              <a:solidFill>
                <a:srgbClr val="000000"/>
              </a:solidFill>
              <a:latin typeface="Calibri"/>
            </a:endParaRPr>
          </a:p>
          <a:p>
            <a:pPr indent="0" algn="ctr">
              <a:lnSpc>
                <a:spcPct val="90000"/>
              </a:lnSpc>
              <a:spcBef>
                <a:spcPts val="703"/>
              </a:spcBef>
              <a:buNone/>
              <a:tabLst>
                <a:tab algn="l" pos="0"/>
              </a:tabLst>
            </a:pPr>
            <a:r>
              <a:rPr b="0" lang="fr-FR" sz="3100" spc="-1" strike="noStrike">
                <a:solidFill>
                  <a:srgbClr val="888888"/>
                </a:solidFill>
                <a:latin typeface="Calibri"/>
                <a:ea typeface="Calibri"/>
              </a:rPr>
              <a:t>Texte niveau 2</a:t>
            </a:r>
            <a:endParaRPr b="0" lang="fr-FR" sz="3100" spc="-1" strike="noStrike">
              <a:solidFill>
                <a:srgbClr val="000000"/>
              </a:solidFill>
              <a:latin typeface="Calibri"/>
            </a:endParaRPr>
          </a:p>
          <a:p>
            <a:pPr indent="0" algn="ctr">
              <a:lnSpc>
                <a:spcPct val="90000"/>
              </a:lnSpc>
              <a:spcBef>
                <a:spcPts val="703"/>
              </a:spcBef>
              <a:buNone/>
              <a:tabLst>
                <a:tab algn="l" pos="0"/>
              </a:tabLst>
            </a:pPr>
            <a:r>
              <a:rPr b="0" lang="fr-FR" sz="3100" spc="-1" strike="noStrike">
                <a:solidFill>
                  <a:srgbClr val="888888"/>
                </a:solidFill>
                <a:latin typeface="Calibri"/>
                <a:ea typeface="Calibri"/>
              </a:rPr>
              <a:t>Texte niveau 3</a:t>
            </a:r>
            <a:endParaRPr b="0" lang="fr-FR" sz="3100" spc="-1" strike="noStrike">
              <a:solidFill>
                <a:srgbClr val="000000"/>
              </a:solidFill>
              <a:latin typeface="Calibri"/>
            </a:endParaRPr>
          </a:p>
          <a:p>
            <a:pPr indent="0" algn="ctr">
              <a:lnSpc>
                <a:spcPct val="90000"/>
              </a:lnSpc>
              <a:spcBef>
                <a:spcPts val="703"/>
              </a:spcBef>
              <a:buNone/>
              <a:tabLst>
                <a:tab algn="l" pos="0"/>
              </a:tabLst>
            </a:pPr>
            <a:r>
              <a:rPr b="0" lang="fr-FR" sz="3100" spc="-1" strike="noStrike">
                <a:solidFill>
                  <a:srgbClr val="888888"/>
                </a:solidFill>
                <a:latin typeface="Calibri"/>
                <a:ea typeface="Calibri"/>
              </a:rPr>
              <a:t>Texte niveau 4</a:t>
            </a:r>
            <a:endParaRPr b="0" lang="fr-FR" sz="3100" spc="-1" strike="noStrike">
              <a:solidFill>
                <a:srgbClr val="000000"/>
              </a:solidFill>
              <a:latin typeface="Calibri"/>
            </a:endParaRPr>
          </a:p>
          <a:p>
            <a:pPr indent="0" algn="ctr">
              <a:lnSpc>
                <a:spcPct val="90000"/>
              </a:lnSpc>
              <a:spcBef>
                <a:spcPts val="703"/>
              </a:spcBef>
              <a:buNone/>
              <a:tabLst>
                <a:tab algn="l" pos="0"/>
              </a:tabLst>
            </a:pPr>
            <a:r>
              <a:rPr b="0" lang="fr-FR" sz="3100" spc="-1" strike="noStrike">
                <a:solidFill>
                  <a:srgbClr val="888888"/>
                </a:solidFill>
                <a:latin typeface="Calibri"/>
                <a:ea typeface="Calibri"/>
              </a:rPr>
              <a:t>Texte niveau 5</a:t>
            </a:r>
            <a:endParaRPr b="0" lang="fr-FR" sz="3100" spc="-1" strike="noStrike">
              <a:solidFill>
                <a:srgbClr val="000000"/>
              </a:solidFill>
              <a:latin typeface="Calibri"/>
            </a:endParaRPr>
          </a:p>
        </p:txBody>
      </p:sp>
      <p:sp>
        <p:nvSpPr>
          <p:cNvPr id="43" name="PlaceHolder 3"/>
          <p:cNvSpPr>
            <a:spLocks noGrp="1"/>
          </p:cNvSpPr>
          <p:nvPr>
            <p:ph type="sldNum" idx="4"/>
          </p:nvPr>
        </p:nvSpPr>
        <p:spPr>
          <a:xfrm>
            <a:off x="11248920" y="6408360"/>
            <a:ext cx="333360" cy="260640"/>
          </a:xfrm>
          <a:prstGeom prst="rect">
            <a:avLst/>
          </a:prstGeom>
          <a:noFill/>
          <a:ln w="0">
            <a:noFill/>
          </a:ln>
        </p:spPr>
        <p:txBody>
          <a:bodyPr lIns="65160" rIns="65160" tIns="65160" bIns="65160" anchor="ctr">
            <a:noAutofit/>
          </a:bodyPr>
          <a:lstStyle>
            <a:lvl1pPr indent="0" algn="r">
              <a:lnSpc>
                <a:spcPct val="100000"/>
              </a:lnSpc>
              <a:buNone/>
              <a:defRPr b="0" lang="fr-FR" sz="1130" spc="-1" strike="noStrike">
                <a:solidFill>
                  <a:srgbClr val="b0b0b0"/>
                </a:solidFill>
                <a:latin typeface="Calibri"/>
                <a:ea typeface="Calibri"/>
              </a:defRPr>
            </a:lvl1pPr>
          </a:lstStyle>
          <a:p>
            <a:pPr indent="0" algn="r">
              <a:lnSpc>
                <a:spcPct val="100000"/>
              </a:lnSpc>
              <a:buNone/>
            </a:pPr>
            <a:fld id="{57CAF8CA-D57C-456C-9687-F1CA2323CA22}" type="slidenum">
              <a:rPr b="0" lang="fr-FR" sz="1130" spc="-1" strike="noStrike">
                <a:solidFill>
                  <a:srgbClr val="b0b0b0"/>
                </a:solidFill>
                <a:latin typeface="Calibri"/>
                <a:ea typeface="Calibri"/>
              </a:rPr>
              <a:t>&lt;numéro&gt;</a:t>
            </a:fld>
            <a:endParaRPr b="0" lang="fr-FR" sz="113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0" name="PlaceHolder 1"/>
          <p:cNvSpPr>
            <a:spLocks noGrp="1"/>
          </p:cNvSpPr>
          <p:nvPr>
            <p:ph type="dt" idx="5"/>
          </p:nvPr>
        </p:nvSpPr>
        <p:spPr>
          <a:xfrm>
            <a:off x="838080" y="6356520"/>
            <a:ext cx="2742840" cy="364680"/>
          </a:xfrm>
          <a:prstGeom prst="rect">
            <a:avLst/>
          </a:prstGeom>
          <a:noFill/>
          <a:ln w="0">
            <a:noFill/>
          </a:ln>
        </p:spPr>
        <p:txBody>
          <a:bodyPr anchor="ctr">
            <a:noAutofit/>
          </a:bodyPr>
          <a:lstStyle>
            <a:lvl1pPr indent="0">
              <a:lnSpc>
                <a:spcPct val="100000"/>
              </a:lnSpc>
              <a:buNone/>
              <a:defRPr b="0" lang="fr-BE" sz="1200" spc="-1" strike="noStrike">
                <a:solidFill>
                  <a:srgbClr val="8b8b8b"/>
                </a:solidFill>
                <a:latin typeface="Calibri"/>
              </a:defRPr>
            </a:lvl1pPr>
          </a:lstStyle>
          <a:p>
            <a:pPr indent="0">
              <a:lnSpc>
                <a:spcPct val="100000"/>
              </a:lnSpc>
              <a:buNone/>
            </a:pPr>
            <a:r>
              <a:rPr b="0" lang="fr-BE" sz="1200" spc="-1" strike="noStrike">
                <a:solidFill>
                  <a:srgbClr val="8b8b8b"/>
                </a:solidFill>
                <a:latin typeface="Calibri"/>
              </a:rPr>
              <a:t>&lt;date/heure&gt;</a:t>
            </a:r>
            <a:endParaRPr b="0" lang="fr-FR" sz="1200" spc="-1" strike="noStrike">
              <a:latin typeface="Times New Roman"/>
            </a:endParaRPr>
          </a:p>
        </p:txBody>
      </p:sp>
      <p:sp>
        <p:nvSpPr>
          <p:cNvPr id="81" name="PlaceHolder 2"/>
          <p:cNvSpPr>
            <a:spLocks noGrp="1"/>
          </p:cNvSpPr>
          <p:nvPr>
            <p:ph type="ftr" idx="6"/>
          </p:nvPr>
        </p:nvSpPr>
        <p:spPr>
          <a:xfrm>
            <a:off x="4038480" y="6356520"/>
            <a:ext cx="4114440" cy="364680"/>
          </a:xfrm>
          <a:prstGeom prst="rect">
            <a:avLst/>
          </a:prstGeom>
          <a:noFill/>
          <a:ln w="0">
            <a:noFill/>
          </a:ln>
        </p:spPr>
        <p:txBody>
          <a:bodyPr anchor="ctr">
            <a:noAutofit/>
          </a:bodyPr>
          <a:lstStyle>
            <a:lvl1pPr indent="0" algn="ctr">
              <a:buNone/>
              <a:defRPr b="0" lang="fr-FR" sz="1400" spc="-1" strike="noStrike">
                <a:latin typeface="Times New Roman"/>
              </a:defRPr>
            </a:lvl1pPr>
          </a:lstStyle>
          <a:p>
            <a:pPr indent="0" algn="ctr">
              <a:buNone/>
            </a:pPr>
            <a:r>
              <a:rPr b="0" lang="fr-FR" sz="1400" spc="-1" strike="noStrike">
                <a:latin typeface="Times New Roman"/>
              </a:rPr>
              <a:t>&lt;pied de page&gt;</a:t>
            </a:r>
            <a:endParaRPr b="0" lang="fr-FR" sz="1400" spc="-1" strike="noStrike">
              <a:latin typeface="Times New Roman"/>
            </a:endParaRPr>
          </a:p>
        </p:txBody>
      </p:sp>
      <p:sp>
        <p:nvSpPr>
          <p:cNvPr id="82" name="PlaceHolder 3"/>
          <p:cNvSpPr>
            <a:spLocks noGrp="1"/>
          </p:cNvSpPr>
          <p:nvPr>
            <p:ph type="sldNum" idx="7"/>
          </p:nvPr>
        </p:nvSpPr>
        <p:spPr>
          <a:xfrm>
            <a:off x="8610480" y="6356520"/>
            <a:ext cx="2742840" cy="364680"/>
          </a:xfrm>
          <a:prstGeom prst="rect">
            <a:avLst/>
          </a:prstGeom>
          <a:noFill/>
          <a:ln w="0">
            <a:noFill/>
          </a:ln>
        </p:spPr>
        <p:txBody>
          <a:bodyPr anchor="ctr">
            <a:noAutofit/>
          </a:bodyPr>
          <a:lstStyle>
            <a:lvl1pPr indent="0" algn="r">
              <a:lnSpc>
                <a:spcPct val="100000"/>
              </a:lnSpc>
              <a:buNone/>
              <a:defRPr b="0" lang="fr-BE" sz="1200" spc="-1" strike="noStrike">
                <a:solidFill>
                  <a:srgbClr val="8b8b8b"/>
                </a:solidFill>
                <a:latin typeface="Calibri"/>
              </a:defRPr>
            </a:lvl1pPr>
          </a:lstStyle>
          <a:p>
            <a:pPr indent="0" algn="r">
              <a:lnSpc>
                <a:spcPct val="100000"/>
              </a:lnSpc>
              <a:buNone/>
            </a:pPr>
            <a:fld id="{E9D9FDCE-723C-42A8-B9D1-57B19D99158E}" type="slidenum">
              <a:rPr b="0" lang="fr-BE" sz="1200" spc="-1" strike="noStrike">
                <a:solidFill>
                  <a:srgbClr val="8b8b8b"/>
                </a:solidFill>
                <a:latin typeface="Calibri"/>
              </a:rPr>
              <a:t>&lt;numéro&gt;</a:t>
            </a:fld>
            <a:endParaRPr b="0" lang="fr-FR" sz="1200" spc="-1" strike="noStrike">
              <a:latin typeface="Times New Roman"/>
            </a:endParaRPr>
          </a:p>
        </p:txBody>
      </p:sp>
      <p:sp>
        <p:nvSpPr>
          <p:cNvPr id="8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fr-FR" sz="1800" spc="-1" strike="noStrike">
                <a:solidFill>
                  <a:srgbClr val="000000"/>
                </a:solidFill>
                <a:latin typeface="Calibri"/>
              </a:rPr>
              <a:t>Cliquez pour éditer le format du texte-titre</a:t>
            </a:r>
            <a:endParaRPr b="0" lang="fr-FR" sz="1800" spc="-1" strike="noStrike">
              <a:solidFill>
                <a:srgbClr val="000000"/>
              </a:solidFill>
              <a:latin typeface="Calibri"/>
            </a:endParaRPr>
          </a:p>
        </p:txBody>
      </p:sp>
      <p:sp>
        <p:nvSpPr>
          <p:cNvPr id="8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fr-FR" sz="2800" spc="-1" strike="noStrike">
                <a:solidFill>
                  <a:srgbClr val="000000"/>
                </a:solidFill>
                <a:latin typeface="Calibri"/>
              </a:rPr>
              <a:t>Cliquez pour éditer le format du plan de texte</a:t>
            </a:r>
            <a:endParaRPr b="0" lang="fr-FR" sz="28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fr-FR" sz="2000" spc="-1" strike="noStrike">
                <a:solidFill>
                  <a:srgbClr val="000000"/>
                </a:solidFill>
                <a:latin typeface="Calibri"/>
              </a:rPr>
              <a:t>Second niveau de plan</a:t>
            </a:r>
            <a:endParaRPr b="0" lang="fr-FR" sz="20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fr-FR" sz="1800" spc="-1" strike="noStrike">
                <a:solidFill>
                  <a:srgbClr val="000000"/>
                </a:solidFill>
                <a:latin typeface="Calibri"/>
              </a:rPr>
              <a:t>Troisième niveau de plan</a:t>
            </a:r>
            <a:endParaRPr b="0" lang="fr-FR" sz="18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fr-FR" sz="1800" spc="-1" strike="noStrike">
                <a:solidFill>
                  <a:srgbClr val="000000"/>
                </a:solidFill>
                <a:latin typeface="Calibri"/>
              </a:rPr>
              <a:t>Quatrième niveau de plan</a:t>
            </a:r>
            <a:endParaRPr b="0" lang="fr-FR" sz="18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1" name="PlaceHolder 1"/>
          <p:cNvSpPr>
            <a:spLocks noGrp="1"/>
          </p:cNvSpPr>
          <p:nvPr>
            <p:ph type="title"/>
          </p:nvPr>
        </p:nvSpPr>
        <p:spPr>
          <a:xfrm>
            <a:off x="1523880" y="1122480"/>
            <a:ext cx="9143640" cy="2387160"/>
          </a:xfrm>
          <a:prstGeom prst="rect">
            <a:avLst/>
          </a:prstGeom>
          <a:noFill/>
          <a:ln w="0">
            <a:noFill/>
          </a:ln>
        </p:spPr>
        <p:txBody>
          <a:bodyPr anchor="b">
            <a:noAutofit/>
          </a:bodyPr>
          <a:p>
            <a:pPr indent="0" algn="ctr">
              <a:lnSpc>
                <a:spcPct val="90000"/>
              </a:lnSpc>
              <a:buNone/>
            </a:pPr>
            <a:r>
              <a:rPr b="0" lang="fr-FR" sz="6000" spc="-1" strike="noStrike">
                <a:solidFill>
                  <a:srgbClr val="000000"/>
                </a:solidFill>
                <a:latin typeface="Calibri Light"/>
              </a:rPr>
              <a:t>Modifiez le style du titre</a:t>
            </a:r>
            <a:endParaRPr b="0" lang="fr-FR" sz="6000" spc="-1" strike="noStrike">
              <a:solidFill>
                <a:srgbClr val="000000"/>
              </a:solidFill>
              <a:latin typeface="Calibri"/>
            </a:endParaRPr>
          </a:p>
        </p:txBody>
      </p:sp>
      <p:sp>
        <p:nvSpPr>
          <p:cNvPr id="122" name="PlaceHolder 2"/>
          <p:cNvSpPr>
            <a:spLocks noGrp="1"/>
          </p:cNvSpPr>
          <p:nvPr>
            <p:ph type="dt" idx="8"/>
          </p:nvPr>
        </p:nvSpPr>
        <p:spPr>
          <a:xfrm>
            <a:off x="838080" y="6356520"/>
            <a:ext cx="2742840" cy="364680"/>
          </a:xfrm>
          <a:prstGeom prst="rect">
            <a:avLst/>
          </a:prstGeom>
          <a:noFill/>
          <a:ln w="0">
            <a:noFill/>
          </a:ln>
        </p:spPr>
        <p:txBody>
          <a:bodyPr anchor="ctr">
            <a:noAutofit/>
          </a:bodyPr>
          <a:lstStyle>
            <a:lvl1pPr indent="0">
              <a:lnSpc>
                <a:spcPct val="100000"/>
              </a:lnSpc>
              <a:buNone/>
              <a:defRPr b="0" lang="fr-BE" sz="1200" spc="-1" strike="noStrike">
                <a:solidFill>
                  <a:srgbClr val="8b8b8b"/>
                </a:solidFill>
                <a:latin typeface="Calibri"/>
              </a:defRPr>
            </a:lvl1pPr>
          </a:lstStyle>
          <a:p>
            <a:pPr indent="0">
              <a:lnSpc>
                <a:spcPct val="100000"/>
              </a:lnSpc>
              <a:buNone/>
            </a:pPr>
            <a:r>
              <a:rPr b="0" lang="fr-BE" sz="1200" spc="-1" strike="noStrike">
                <a:solidFill>
                  <a:srgbClr val="8b8b8b"/>
                </a:solidFill>
                <a:latin typeface="Calibri"/>
              </a:rPr>
              <a:t>&lt;date/heure&gt;</a:t>
            </a:r>
            <a:endParaRPr b="0" lang="fr-FR" sz="1200" spc="-1" strike="noStrike">
              <a:latin typeface="Times New Roman"/>
            </a:endParaRPr>
          </a:p>
        </p:txBody>
      </p:sp>
      <p:sp>
        <p:nvSpPr>
          <p:cNvPr id="123" name="PlaceHolder 3"/>
          <p:cNvSpPr>
            <a:spLocks noGrp="1"/>
          </p:cNvSpPr>
          <p:nvPr>
            <p:ph type="ftr" idx="9"/>
          </p:nvPr>
        </p:nvSpPr>
        <p:spPr>
          <a:xfrm>
            <a:off x="4038480" y="6356520"/>
            <a:ext cx="4114440" cy="364680"/>
          </a:xfrm>
          <a:prstGeom prst="rect">
            <a:avLst/>
          </a:prstGeom>
          <a:noFill/>
          <a:ln w="0">
            <a:noFill/>
          </a:ln>
        </p:spPr>
        <p:txBody>
          <a:bodyPr anchor="ctr">
            <a:noAutofit/>
          </a:bodyPr>
          <a:lstStyle>
            <a:lvl1pPr indent="0" algn="ctr">
              <a:buNone/>
              <a:defRPr b="0" lang="fr-FR" sz="1400" spc="-1" strike="noStrike">
                <a:latin typeface="Times New Roman"/>
              </a:defRPr>
            </a:lvl1pPr>
          </a:lstStyle>
          <a:p>
            <a:pPr indent="0" algn="ctr">
              <a:buNone/>
            </a:pPr>
            <a:r>
              <a:rPr b="0" lang="fr-FR" sz="1400" spc="-1" strike="noStrike">
                <a:latin typeface="Times New Roman"/>
              </a:rPr>
              <a:t>&lt;pied de page&gt;</a:t>
            </a:r>
            <a:endParaRPr b="0" lang="fr-FR" sz="1400" spc="-1" strike="noStrike">
              <a:latin typeface="Times New Roman"/>
            </a:endParaRPr>
          </a:p>
        </p:txBody>
      </p:sp>
      <p:sp>
        <p:nvSpPr>
          <p:cNvPr id="124" name="PlaceHolder 4"/>
          <p:cNvSpPr>
            <a:spLocks noGrp="1"/>
          </p:cNvSpPr>
          <p:nvPr>
            <p:ph type="sldNum" idx="10"/>
          </p:nvPr>
        </p:nvSpPr>
        <p:spPr>
          <a:xfrm>
            <a:off x="8610480" y="6356520"/>
            <a:ext cx="2742840" cy="364680"/>
          </a:xfrm>
          <a:prstGeom prst="rect">
            <a:avLst/>
          </a:prstGeom>
          <a:noFill/>
          <a:ln w="0">
            <a:noFill/>
          </a:ln>
        </p:spPr>
        <p:txBody>
          <a:bodyPr anchor="ctr">
            <a:noAutofit/>
          </a:bodyPr>
          <a:lstStyle>
            <a:lvl1pPr indent="0" algn="r">
              <a:lnSpc>
                <a:spcPct val="100000"/>
              </a:lnSpc>
              <a:buNone/>
              <a:defRPr b="0" lang="fr-BE" sz="1200" spc="-1" strike="noStrike">
                <a:solidFill>
                  <a:srgbClr val="8b8b8b"/>
                </a:solidFill>
                <a:latin typeface="Calibri"/>
              </a:defRPr>
            </a:lvl1pPr>
          </a:lstStyle>
          <a:p>
            <a:pPr indent="0" algn="r">
              <a:lnSpc>
                <a:spcPct val="100000"/>
              </a:lnSpc>
              <a:buNone/>
            </a:pPr>
            <a:fld id="{140A5B68-01BE-4953-804E-9843AEA12EB6}" type="slidenum">
              <a:rPr b="0" lang="fr-BE" sz="1200" spc="-1" strike="noStrike">
                <a:solidFill>
                  <a:srgbClr val="8b8b8b"/>
                </a:solidFill>
                <a:latin typeface="Calibri"/>
              </a:rPr>
              <a:t>&lt;numéro&gt;</a:t>
            </a:fld>
            <a:endParaRPr b="0" lang="fr-FR" sz="1200" spc="-1" strike="noStrike">
              <a:latin typeface="Times New Roman"/>
            </a:endParaRPr>
          </a:p>
        </p:txBody>
      </p:sp>
      <p:sp>
        <p:nvSpPr>
          <p:cNvPr id="12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fr-FR" sz="2800" spc="-1" strike="noStrike">
                <a:solidFill>
                  <a:srgbClr val="000000"/>
                </a:solidFill>
                <a:latin typeface="Calibri"/>
              </a:rPr>
              <a:t>Cliquez pour éditer le format du plan de texte</a:t>
            </a:r>
            <a:endParaRPr b="0" lang="fr-FR" sz="2800" spc="-1" strike="noStrike">
              <a:solidFill>
                <a:srgbClr val="000000"/>
              </a:solidFill>
              <a:latin typeface="Calibri"/>
            </a:endParaRPr>
          </a:p>
          <a:p>
            <a:pPr lvl="1" marL="864000" indent="-324000">
              <a:lnSpc>
                <a:spcPct val="90000"/>
              </a:lnSpc>
              <a:spcBef>
                <a:spcPts val="1134"/>
              </a:spcBef>
              <a:buClr>
                <a:srgbClr val="ffffff"/>
              </a:buClr>
              <a:buSzPct val="75000"/>
              <a:buFont typeface="Symbol" charset="2"/>
              <a:buChar char=""/>
            </a:pPr>
            <a:r>
              <a:rPr b="0" lang="fr-FR" sz="2000" spc="-1" strike="noStrike">
                <a:solidFill>
                  <a:srgbClr val="000000"/>
                </a:solidFill>
                <a:latin typeface="Calibri"/>
              </a:rPr>
              <a:t>Second niveau de plan</a:t>
            </a:r>
            <a:endParaRPr b="0" lang="fr-FR" sz="2000" spc="-1" strike="noStrike">
              <a:solidFill>
                <a:srgbClr val="000000"/>
              </a:solidFill>
              <a:latin typeface="Calibri"/>
            </a:endParaRPr>
          </a:p>
          <a:p>
            <a:pPr lvl="2" marL="1296000" indent="-288000">
              <a:lnSpc>
                <a:spcPct val="90000"/>
              </a:lnSpc>
              <a:spcBef>
                <a:spcPts val="850"/>
              </a:spcBef>
              <a:buClr>
                <a:srgbClr val="ffffff"/>
              </a:buClr>
              <a:buSzPct val="45000"/>
              <a:buFont typeface="Wingdings" charset="2"/>
              <a:buChar char=""/>
            </a:pPr>
            <a:r>
              <a:rPr b="0" lang="fr-FR" sz="1800" spc="-1" strike="noStrike">
                <a:solidFill>
                  <a:srgbClr val="000000"/>
                </a:solidFill>
                <a:latin typeface="Calibri"/>
              </a:rPr>
              <a:t>Troisième niveau de plan</a:t>
            </a:r>
            <a:endParaRPr b="0" lang="fr-FR" sz="1800" spc="-1" strike="noStrike">
              <a:solidFill>
                <a:srgbClr val="000000"/>
              </a:solidFill>
              <a:latin typeface="Calibri"/>
            </a:endParaRPr>
          </a:p>
          <a:p>
            <a:pPr lvl="3" marL="1728000" indent="-216000">
              <a:lnSpc>
                <a:spcPct val="90000"/>
              </a:lnSpc>
              <a:spcBef>
                <a:spcPts val="567"/>
              </a:spcBef>
              <a:buClr>
                <a:srgbClr val="ffffff"/>
              </a:buClr>
              <a:buSzPct val="75000"/>
              <a:buFont typeface="Symbol" charset="2"/>
              <a:buChar char=""/>
            </a:pPr>
            <a:r>
              <a:rPr b="0" lang="fr-FR" sz="1800" spc="-1" strike="noStrike">
                <a:solidFill>
                  <a:srgbClr val="000000"/>
                </a:solidFill>
                <a:latin typeface="Calibri"/>
              </a:rPr>
              <a:t>Quatrième niveau de plan</a:t>
            </a:r>
            <a:endParaRPr b="0" lang="fr-FR" sz="1800" spc="-1" strike="noStrike">
              <a:solidFill>
                <a:srgbClr val="000000"/>
              </a:solidFill>
              <a:latin typeface="Calibri"/>
            </a:endParaRPr>
          </a:p>
          <a:p>
            <a:pPr lvl="4" marL="2160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lnSpc>
                <a:spcPct val="90000"/>
              </a:lnSpc>
              <a:spcBef>
                <a:spcPts val="283"/>
              </a:spcBef>
              <a:buClr>
                <a:srgbClr val="ffffff"/>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microsoft.com/office/2007/relationships/hdphoto" Target="../media/hdphoto2.wdp"/><Relationship Id="rId3" Type="http://schemas.openxmlformats.org/officeDocument/2006/relationships/slideLayout" Target="../slideLayouts/slideLayout38.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microsoft.com/office/2007/relationships/hdphoto" Target="../media/hdphoto1.wdp"/><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Image 4" descr=""/>
          <p:cNvPicPr/>
          <p:nvPr/>
        </p:nvPicPr>
        <p:blipFill>
          <a:blip r:embed="rId1"/>
          <a:stretch/>
        </p:blipFill>
        <p:spPr>
          <a:xfrm>
            <a:off x="0" y="0"/>
            <a:ext cx="12191760" cy="6857640"/>
          </a:xfrm>
          <a:prstGeom prst="rect">
            <a:avLst/>
          </a:prstGeom>
          <a:ln w="0">
            <a:noFill/>
          </a:ln>
        </p:spPr>
      </p:pic>
      <p:sp>
        <p:nvSpPr>
          <p:cNvPr id="169" name="Text Box 6"/>
          <p:cNvSpPr/>
          <p:nvPr/>
        </p:nvSpPr>
        <p:spPr>
          <a:xfrm>
            <a:off x="2181600" y="2050920"/>
            <a:ext cx="8067240" cy="2100960"/>
          </a:xfrm>
          <a:prstGeom prst="rect">
            <a:avLst/>
          </a:prstGeom>
          <a:solidFill>
            <a:srgbClr val="000000">
              <a:alpha val="50000"/>
            </a:srgbClr>
          </a:solidFill>
          <a:ln w="0">
            <a:noFill/>
          </a:ln>
        </p:spPr>
        <p:style>
          <a:lnRef idx="0"/>
          <a:fillRef idx="0"/>
          <a:effectRef idx="0"/>
          <a:fontRef idx="minor"/>
        </p:style>
        <p:txBody>
          <a:bodyPr lIns="90000" rIns="90000" tIns="45000" bIns="45000" anchor="t">
            <a:spAutoFit/>
          </a:bodyPr>
          <a:p>
            <a:pPr algn="ctr">
              <a:lnSpc>
                <a:spcPct val="100000"/>
              </a:lnSpc>
              <a:tabLst>
                <a:tab algn="l" pos="0"/>
              </a:tabLst>
            </a:pPr>
            <a:r>
              <a:rPr b="0" i="1" lang="en-US" sz="2800" spc="-1" strike="noStrike">
                <a:solidFill>
                  <a:srgbClr val="ffffff"/>
                </a:solidFill>
                <a:latin typeface="Trebuchet MS"/>
              </a:rPr>
              <a:t>“</a:t>
            </a:r>
            <a:r>
              <a:rPr b="0" i="1" lang="en-US" sz="2800" spc="-1" strike="noStrike">
                <a:solidFill>
                  <a:srgbClr val="ffffff"/>
                </a:solidFill>
                <a:latin typeface="Trebuchet MS"/>
              </a:rPr>
              <a:t>C’est peut-être bien le grand projet de l’humanité que d’apprendre ce que les forêts ont compris”</a:t>
            </a:r>
            <a:endParaRPr b="0" lang="fr-FR" sz="2800" spc="-1" strike="noStrike">
              <a:latin typeface="Arial"/>
            </a:endParaRPr>
          </a:p>
          <a:p>
            <a:pPr algn="ctr">
              <a:lnSpc>
                <a:spcPct val="100000"/>
              </a:lnSpc>
              <a:tabLst>
                <a:tab algn="l" pos="0"/>
              </a:tabLst>
            </a:pPr>
            <a:endParaRPr b="0" lang="fr-FR" sz="2800" spc="-1" strike="noStrike">
              <a:latin typeface="Arial"/>
            </a:endParaRPr>
          </a:p>
          <a:p>
            <a:pPr algn="r">
              <a:lnSpc>
                <a:spcPct val="100000"/>
              </a:lnSpc>
              <a:tabLst>
                <a:tab algn="l" pos="0"/>
              </a:tabLst>
            </a:pPr>
            <a:r>
              <a:rPr b="0" i="1" lang="en-US" sz="2000" spc="-1" strike="noStrike">
                <a:solidFill>
                  <a:srgbClr val="ffffff"/>
                </a:solidFill>
                <a:latin typeface="Trebuchet MS"/>
              </a:rPr>
              <a:t>Richard Powers, dans “L’Arbre-Monde”</a:t>
            </a:r>
            <a:endParaRPr b="0" lang="fr-FR" sz="2000" spc="-1" strike="noStrike">
              <a:latin typeface="Arial"/>
            </a:endParaRPr>
          </a:p>
        </p:txBody>
      </p:sp>
    </p:spTree>
  </p:cSld>
  <p:transition spd="slow">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22" presetSubtype="1">
                                  <p:stCondLst>
                                    <p:cond delay="750"/>
                                  </p:stCondLst>
                                  <p:childTnLst>
                                    <p:set>
                                      <p:cBhvr>
                                        <p:cTn id="6" dur="1" fill="hold">
                                          <p:stCondLst>
                                            <p:cond delay="0"/>
                                          </p:stCondLst>
                                        </p:cTn>
                                        <p:tgtEl>
                                          <p:spTgt spid="169"/>
                                        </p:tgtEl>
                                        <p:attrNameLst>
                                          <p:attrName>style.visibility</p:attrName>
                                        </p:attrNameLst>
                                      </p:cBhvr>
                                      <p:to>
                                        <p:strVal val="visible"/>
                                      </p:to>
                                    </p:set>
                                    <p:animEffect filter="wipe(up)" transition="in">
                                      <p:cBhvr additive="repl">
                                        <p:cTn id="7" dur="2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Image 7" descr="Une image contenant arbre, extérieur, plante, forêt&#10;&#10;Description générée automatiquement"/>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Lst>
          </a:blip>
          <a:stretch/>
        </p:blipFill>
        <p:spPr>
          <a:xfrm>
            <a:off x="0" y="0"/>
            <a:ext cx="12191760" cy="6857640"/>
          </a:xfrm>
          <a:prstGeom prst="rect">
            <a:avLst/>
          </a:prstGeom>
          <a:ln w="0">
            <a:noFill/>
          </a:ln>
        </p:spPr>
      </p:pic>
      <p:sp>
        <p:nvSpPr>
          <p:cNvPr id="205" name="ZoneTexte 4"/>
          <p:cNvSpPr/>
          <p:nvPr/>
        </p:nvSpPr>
        <p:spPr>
          <a:xfrm>
            <a:off x="944280" y="2104560"/>
            <a:ext cx="10386000" cy="3250440"/>
          </a:xfrm>
          <a:prstGeom prst="rect">
            <a:avLst/>
          </a:prstGeom>
          <a:solidFill>
            <a:schemeClr val="tx1">
              <a:alpha val="27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lang="fr-FR" sz="2400" spc="-1" strike="noStrike">
                <a:solidFill>
                  <a:srgbClr val="ffffff"/>
                </a:solidFill>
                <a:latin typeface="Trebuchet MS"/>
                <a:ea typeface="Calibri"/>
              </a:rPr>
              <a:t>« Et si des technosphères plus avancées que la nôtre résolvaient leurs problèmes de cycle écologique et réparaient leurs failles métaboliques non pas en décollant de, mais en fusionnant de plus en plus radicalement avec leurs biosphères d'origine.</a:t>
            </a:r>
            <a:r>
              <a:rPr b="0" lang="fr-BE" sz="2400" spc="-1" strike="noStrike">
                <a:solidFill>
                  <a:srgbClr val="ffffff"/>
                </a:solidFill>
                <a:latin typeface="Trebuchet MS"/>
                <a:ea typeface="Calibri"/>
              </a:rPr>
              <a:t> » </a:t>
            </a:r>
            <a:endParaRPr b="0" lang="fr-FR" sz="2400" spc="-1" strike="noStrike">
              <a:latin typeface="Arial"/>
            </a:endParaRPr>
          </a:p>
          <a:p>
            <a:pPr>
              <a:lnSpc>
                <a:spcPct val="107000"/>
              </a:lnSpc>
              <a:spcAft>
                <a:spcPts val="799"/>
              </a:spcAft>
            </a:pPr>
            <a:r>
              <a:rPr b="0" lang="fr-BE" sz="2400" spc="-1" strike="noStrike">
                <a:solidFill>
                  <a:srgbClr val="ffffff"/>
                </a:solidFill>
                <a:latin typeface="Trebuchet MS"/>
                <a:ea typeface="Calibri"/>
              </a:rPr>
              <a:t>« </a:t>
            </a:r>
            <a:r>
              <a:rPr b="0" lang="fr-FR" sz="2400" spc="-1" strike="noStrike">
                <a:solidFill>
                  <a:srgbClr val="ffffff"/>
                </a:solidFill>
                <a:latin typeface="Trebuchet MS"/>
                <a:ea typeface="Calibri"/>
              </a:rPr>
              <a:t>Et si une des caractéristiques de l'intelligence vraiment avancée était de se distinguer de moins en moins des phénomènes naturels ? »</a:t>
            </a:r>
            <a:endParaRPr b="0" lang="fr-FR" sz="2400" spc="-1" strike="noStrike">
              <a:latin typeface="Arial"/>
            </a:endParaRPr>
          </a:p>
          <a:p>
            <a:pPr algn="r">
              <a:lnSpc>
                <a:spcPct val="100000"/>
              </a:lnSpc>
            </a:pPr>
            <a:r>
              <a:rPr b="0" lang="fr-FR" sz="2000" spc="-1" strike="noStrike">
                <a:solidFill>
                  <a:srgbClr val="ffffff"/>
                </a:solidFill>
                <a:latin typeface="Trebuchet MS"/>
                <a:ea typeface="Calibri"/>
              </a:rPr>
              <a:t> </a:t>
            </a:r>
            <a:endParaRPr b="0" lang="fr-FR" sz="2000" spc="-1" strike="noStrike">
              <a:latin typeface="Arial"/>
            </a:endParaRPr>
          </a:p>
          <a:p>
            <a:pPr algn="r">
              <a:lnSpc>
                <a:spcPct val="100000"/>
              </a:lnSpc>
            </a:pPr>
            <a:r>
              <a:rPr b="0" lang="fr-FR" sz="2000" spc="-1" strike="noStrike">
                <a:solidFill>
                  <a:srgbClr val="ffffff"/>
                </a:solidFill>
                <a:latin typeface="Trebuchet MS"/>
                <a:ea typeface="Calibri"/>
              </a:rPr>
              <a:t>David Grinspoon, astrobiologiste</a:t>
            </a:r>
            <a:endParaRPr b="0" lang="fr-FR" sz="2000" spc="-1" strike="noStrike">
              <a:latin typeface="Arial"/>
            </a:endParaRPr>
          </a:p>
        </p:txBody>
      </p:sp>
      <p:sp>
        <p:nvSpPr>
          <p:cNvPr id="206" name="Rectangle 3"/>
          <p:cNvSpPr/>
          <p:nvPr/>
        </p:nvSpPr>
        <p:spPr>
          <a:xfrm>
            <a:off x="751680" y="531720"/>
            <a:ext cx="10386000" cy="1410840"/>
          </a:xfrm>
          <a:prstGeom prst="rect">
            <a:avLst/>
          </a:prstGeom>
          <a:solidFill>
            <a:schemeClr val="tx1">
              <a:alpha val="44000"/>
            </a:schemeClr>
          </a:solidFill>
          <a:ln w="0">
            <a:noFill/>
          </a:ln>
        </p:spPr>
        <p:style>
          <a:lnRef idx="0"/>
          <a:fillRef idx="0"/>
          <a:effectRef idx="0"/>
          <a:fontRef idx="minor"/>
        </p:style>
        <p:txBody>
          <a:bodyPr lIns="90000" rIns="90000" tIns="45000" bIns="45000" anchor="t">
            <a:noAutofit/>
          </a:bodyPr>
          <a:p>
            <a:pPr marL="343080" indent="-343080" algn="ctr">
              <a:lnSpc>
                <a:spcPct val="100000"/>
              </a:lnSpc>
              <a:spcBef>
                <a:spcPts val="720"/>
              </a:spcBef>
              <a:tabLst>
                <a:tab algn="l" pos="0"/>
              </a:tabLst>
            </a:pPr>
            <a:r>
              <a:rPr b="0" i="1" lang="fr-FR" sz="3600" spc="-1" strike="noStrike">
                <a:solidFill>
                  <a:srgbClr val="ffffff"/>
                </a:solidFill>
                <a:latin typeface="Trebuchet MS"/>
              </a:rPr>
              <a:t>Une autre compréhension </a:t>
            </a:r>
            <a:endParaRPr b="0" lang="fr-FR" sz="3600" spc="-1" strike="noStrike">
              <a:latin typeface="Arial"/>
            </a:endParaRPr>
          </a:p>
          <a:p>
            <a:pPr marL="343080" indent="-343080" algn="ctr">
              <a:lnSpc>
                <a:spcPct val="100000"/>
              </a:lnSpc>
              <a:spcBef>
                <a:spcPts val="720"/>
              </a:spcBef>
              <a:tabLst>
                <a:tab algn="l" pos="0"/>
              </a:tabLst>
            </a:pPr>
            <a:r>
              <a:rPr b="0" i="1" lang="fr-FR" sz="3600" spc="-1" strike="noStrike">
                <a:solidFill>
                  <a:srgbClr val="ffffff"/>
                </a:solidFill>
                <a:latin typeface="Trebuchet MS"/>
              </a:rPr>
              <a:t>des sagesses ancestrales qui soutiennent la Vie</a:t>
            </a:r>
            <a:endParaRPr b="0" lang="fr-FR" sz="3600" spc="-1" strike="noStrike">
              <a:latin typeface="Arial"/>
            </a:endParaRPr>
          </a:p>
        </p:txBody>
      </p:sp>
      <p:sp>
        <p:nvSpPr>
          <p:cNvPr id="207" name="ZoneTexte 8"/>
          <p:cNvSpPr/>
          <p:nvPr/>
        </p:nvSpPr>
        <p:spPr>
          <a:xfrm>
            <a:off x="10001160" y="6286320"/>
            <a:ext cx="1995840" cy="333000"/>
          </a:xfrm>
          <a:prstGeom prst="rect">
            <a:avLst/>
          </a:prstGeom>
          <a:solidFill>
            <a:schemeClr val="tx1">
              <a:alpha val="27000"/>
            </a:schemeClr>
          </a:solidFill>
          <a:ln w="0">
            <a:noFill/>
          </a:ln>
        </p:spPr>
        <p:style>
          <a:lnRef idx="0"/>
          <a:fillRef idx="0"/>
          <a:effectRef idx="0"/>
          <a:fontRef idx="minor"/>
        </p:style>
        <p:txBody>
          <a:bodyPr lIns="90000" rIns="90000" tIns="45000" bIns="45000" anchor="t">
            <a:spAutoFit/>
          </a:bodyPr>
          <a:p>
            <a:pPr algn="r">
              <a:lnSpc>
                <a:spcPct val="100000"/>
              </a:lnSpc>
            </a:pPr>
            <a:r>
              <a:rPr b="0" lang="fr-FR" sz="1600" spc="-1" strike="noStrike">
                <a:solidFill>
                  <a:srgbClr val="ffffff"/>
                </a:solidFill>
                <a:latin typeface="Trebuchet MS"/>
                <a:ea typeface="Calibri"/>
              </a:rPr>
              <a:t> </a:t>
            </a:r>
            <a:r>
              <a:rPr b="0" lang="fr-FR" sz="1600" spc="-1" strike="noStrike">
                <a:solidFill>
                  <a:srgbClr val="ffffff"/>
                </a:solidFill>
                <a:latin typeface="Trebuchet MS"/>
                <a:ea typeface="Calibri"/>
              </a:rPr>
              <a:t>Pict G. Michon</a:t>
            </a:r>
            <a:endParaRPr b="0" lang="fr-FR" sz="16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54" dur="indefinite" restart="never" nodeType="tmRoot">
          <p:childTnLst>
            <p:seq>
              <p:cTn id="55" dur="indefinite" nodeType="mainSeq">
                <p:childTnLst>
                  <p:par>
                    <p:cTn id="56" fill="hold">
                      <p:stCondLst>
                        <p:cond delay="0"/>
                      </p:stCondLst>
                      <p:childTnLst>
                        <p:par>
                          <p:cTn id="57" fill="hold">
                            <p:stCondLst>
                              <p:cond delay="0"/>
                            </p:stCondLst>
                            <p:childTnLst>
                              <p:par>
                                <p:cTn id="58" nodeType="afterEffect" fill="hold" presetClass="entr" presetID="22" presetSubtype="8">
                                  <p:stCondLst>
                                    <p:cond delay="1000"/>
                                  </p:stCondLst>
                                  <p:childTnLst>
                                    <p:set>
                                      <p:cBhvr>
                                        <p:cTn id="59" dur="1" fill="hold">
                                          <p:stCondLst>
                                            <p:cond delay="0"/>
                                          </p:stCondLst>
                                        </p:cTn>
                                        <p:tgtEl>
                                          <p:spTgt spid="206"/>
                                        </p:tgtEl>
                                        <p:attrNameLst>
                                          <p:attrName>style.visibility</p:attrName>
                                        </p:attrNameLst>
                                      </p:cBhvr>
                                      <p:to>
                                        <p:strVal val="visible"/>
                                      </p:to>
                                    </p:set>
                                    <p:animEffect filter="wipe(left)" transition="in">
                                      <p:cBhvr additive="repl">
                                        <p:cTn id="60" dur="1000"/>
                                        <p:tgtEl>
                                          <p:spTgt spid="206"/>
                                        </p:tgtEl>
                                      </p:cBhvr>
                                    </p:animEffect>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22" presetSubtype="1">
                                  <p:stCondLst>
                                    <p:cond delay="0"/>
                                  </p:stCondLst>
                                  <p:childTnLst>
                                    <p:set>
                                      <p:cBhvr>
                                        <p:cTn id="64" dur="1" fill="hold">
                                          <p:stCondLst>
                                            <p:cond delay="0"/>
                                          </p:stCondLst>
                                        </p:cTn>
                                        <p:tgtEl>
                                          <p:spTgt spid="205"/>
                                        </p:tgtEl>
                                        <p:attrNameLst>
                                          <p:attrName>style.visibility</p:attrName>
                                        </p:attrNameLst>
                                      </p:cBhvr>
                                      <p:to>
                                        <p:strVal val="visible"/>
                                      </p:to>
                                    </p:set>
                                    <p:animEffect filter="wipe(up)" transition="in">
                                      <p:cBhvr additive="repl">
                                        <p:cTn id="65" dur="35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8" name="Image 5" descr="Une image contenant herbe, extérieur&#10;&#10;Description générée automatiquement"/>
          <p:cNvPicPr/>
          <p:nvPr/>
        </p:nvPicPr>
        <p:blipFill>
          <a:blip r:embed="rId1"/>
          <a:stretch/>
        </p:blipFill>
        <p:spPr>
          <a:xfrm rot="5400000">
            <a:off x="143280" y="-142920"/>
            <a:ext cx="6857640" cy="7143480"/>
          </a:xfrm>
          <a:prstGeom prst="rect">
            <a:avLst/>
          </a:prstGeom>
          <a:ln w="0">
            <a:noFill/>
          </a:ln>
        </p:spPr>
      </p:pic>
      <p:sp>
        <p:nvSpPr>
          <p:cNvPr id="209" name="TextBox 4"/>
          <p:cNvSpPr/>
          <p:nvPr/>
        </p:nvSpPr>
        <p:spPr>
          <a:xfrm>
            <a:off x="3836520" y="6273720"/>
            <a:ext cx="6831000" cy="516240"/>
          </a:xfrm>
          <a:prstGeom prst="rect">
            <a:avLst/>
          </a:prstGeom>
          <a:solidFill>
            <a:schemeClr val="tx1">
              <a:alpha val="49000"/>
            </a:schemeClr>
          </a:solidFill>
          <a:ln w="0">
            <a:noFill/>
          </a:ln>
        </p:spPr>
        <p:style>
          <a:lnRef idx="0"/>
          <a:fillRef idx="0"/>
          <a:effectRef idx="0"/>
          <a:fontRef idx="minor"/>
        </p:style>
        <p:txBody>
          <a:bodyPr lIns="90000" rIns="90000" tIns="45000" bIns="45000" anchor="t">
            <a:spAutoFit/>
          </a:bodyPr>
          <a:p>
            <a:pPr algn="ctr">
              <a:lnSpc>
                <a:spcPct val="100000"/>
              </a:lnSpc>
            </a:pPr>
            <a:r>
              <a:rPr b="0" lang="fr-FR" sz="2800" spc="-1" strike="noStrike">
                <a:solidFill>
                  <a:srgbClr val="ffffff"/>
                </a:solidFill>
                <a:latin typeface="Trebuchet MS"/>
              </a:rPr>
              <a:t>Changer l’école pour changer d’histoire</a:t>
            </a:r>
            <a:endParaRPr b="0" lang="fr-FR" sz="2800" spc="-1" strike="noStrike">
              <a:latin typeface="Arial"/>
            </a:endParaRPr>
          </a:p>
        </p:txBody>
      </p:sp>
      <p:sp>
        <p:nvSpPr>
          <p:cNvPr id="210" name="CustomShape 1"/>
          <p:cNvSpPr/>
          <p:nvPr/>
        </p:nvSpPr>
        <p:spPr>
          <a:xfrm>
            <a:off x="454680" y="339840"/>
            <a:ext cx="3116520" cy="575280"/>
          </a:xfrm>
          <a:prstGeom prst="rect">
            <a:avLst/>
          </a:prstGeom>
          <a:solidFill>
            <a:schemeClr val="tx1">
              <a:alpha val="50000"/>
            </a:schemeClr>
          </a:solidFill>
          <a:ln w="0">
            <a:noFill/>
          </a:ln>
        </p:spPr>
        <p:style>
          <a:lnRef idx="0"/>
          <a:fillRef idx="0"/>
          <a:effectRef idx="0"/>
          <a:fontRef idx="minor"/>
        </p:style>
        <p:txBody>
          <a:bodyPr lIns="90000" rIns="90000" tIns="45000" bIns="45000" anchor="ctr">
            <a:noAutofit/>
          </a:bodyPr>
          <a:p>
            <a:pPr algn="ctr">
              <a:lnSpc>
                <a:spcPct val="100000"/>
              </a:lnSpc>
            </a:pPr>
            <a:r>
              <a:rPr b="0" i="1" lang="en-US" sz="3600" spc="-1" strike="noStrike">
                <a:solidFill>
                  <a:srgbClr val="ffffff"/>
                </a:solidFill>
                <a:latin typeface="Trebuchet MS"/>
                <a:ea typeface="DejaVu Sans"/>
              </a:rPr>
              <a:t>Une intuition</a:t>
            </a:r>
            <a:endParaRPr b="0" lang="fr-FR" sz="36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66" dur="indefinite" restart="never" nodeType="tmRoot">
          <p:childTnLst>
            <p:seq>
              <p:cTn id="67" dur="indefinite" nodeType="mainSeq">
                <p:childTnLst>
                  <p:par>
                    <p:cTn id="68" fill="hold">
                      <p:stCondLst>
                        <p:cond delay="0"/>
                      </p:stCondLst>
                      <p:childTnLst>
                        <p:par>
                          <p:cTn id="69" fill="hold">
                            <p:stCondLst>
                              <p:cond delay="0"/>
                            </p:stCondLst>
                            <p:childTnLst>
                              <p:par>
                                <p:cTn id="70" nodeType="afterEffect" fill="hold" presetClass="entr" presetID="22" presetSubtype="8">
                                  <p:stCondLst>
                                    <p:cond delay="1000"/>
                                  </p:stCondLst>
                                  <p:childTnLst>
                                    <p:set>
                                      <p:cBhvr>
                                        <p:cTn id="71" dur="1" fill="hold">
                                          <p:stCondLst>
                                            <p:cond delay="0"/>
                                          </p:stCondLst>
                                        </p:cTn>
                                        <p:tgtEl>
                                          <p:spTgt spid="209"/>
                                        </p:tgtEl>
                                        <p:attrNameLst>
                                          <p:attrName>style.visibility</p:attrName>
                                        </p:attrNameLst>
                                      </p:cBhvr>
                                      <p:to>
                                        <p:strVal val="visible"/>
                                      </p:to>
                                    </p:set>
                                    <p:animEffect filter="wipe(left)" transition="in">
                                      <p:cBhvr additive="repl">
                                        <p:cTn id="72"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Image 6" descr=""/>
          <p:cNvPicPr/>
          <p:nvPr/>
        </p:nvPicPr>
        <p:blipFill>
          <a:blip r:embed="rId1"/>
          <a:stretch/>
        </p:blipFill>
        <p:spPr>
          <a:xfrm>
            <a:off x="-716400" y="-618120"/>
            <a:ext cx="12907800" cy="8093520"/>
          </a:xfrm>
          <a:prstGeom prst="rect">
            <a:avLst/>
          </a:prstGeom>
          <a:ln w="0">
            <a:noFill/>
          </a:ln>
        </p:spPr>
      </p:pic>
      <p:sp>
        <p:nvSpPr>
          <p:cNvPr id="171" name="ZoneTexte 3"/>
          <p:cNvSpPr/>
          <p:nvPr/>
        </p:nvSpPr>
        <p:spPr>
          <a:xfrm flipH="1">
            <a:off x="561960" y="2418480"/>
            <a:ext cx="1989720" cy="394560"/>
          </a:xfrm>
          <a:prstGeom prst="rect">
            <a:avLst/>
          </a:prstGeom>
          <a:solidFill>
            <a:schemeClr val="tx1">
              <a:alpha val="51000"/>
            </a:schemeClr>
          </a:solid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rebuchet MS"/>
              </a:rPr>
              <a:t>Ma subjectivité</a:t>
            </a:r>
            <a:endParaRPr b="0" lang="fr-FR" sz="2000" spc="-1" strike="noStrike">
              <a:latin typeface="Arial"/>
            </a:endParaRPr>
          </a:p>
        </p:txBody>
      </p:sp>
      <p:sp>
        <p:nvSpPr>
          <p:cNvPr id="172" name="ZoneTexte 4"/>
          <p:cNvSpPr/>
          <p:nvPr/>
        </p:nvSpPr>
        <p:spPr>
          <a:xfrm flipH="1">
            <a:off x="561960" y="3299400"/>
            <a:ext cx="10857240" cy="1309320"/>
          </a:xfrm>
          <a:prstGeom prst="rect">
            <a:avLst/>
          </a:prstGeom>
          <a:solidFill>
            <a:schemeClr val="tx1">
              <a:alpha val="49000"/>
            </a:schemeClr>
          </a:solid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rebuchet MS"/>
                <a:ea typeface="Calibri"/>
              </a:rPr>
              <a:t>Naturaliste, agronome, biologiste polaire, vulgarisateur des changements climatiques, biomiméticien, co-facilitateur du Travail qui relie, </a:t>
            </a:r>
            <a:endParaRPr b="0" lang="fr-FR" sz="2000" spc="-1" strike="noStrike">
              <a:latin typeface="Arial"/>
            </a:endParaRPr>
          </a:p>
          <a:p>
            <a:pPr>
              <a:lnSpc>
                <a:spcPct val="100000"/>
              </a:lnSpc>
            </a:pPr>
            <a:endParaRPr b="0" lang="fr-FR" sz="2000" spc="-1" strike="noStrike">
              <a:latin typeface="Arial"/>
            </a:endParaRPr>
          </a:p>
          <a:p>
            <a:pPr>
              <a:lnSpc>
                <a:spcPct val="100000"/>
              </a:lnSpc>
            </a:pPr>
            <a:r>
              <a:rPr b="0" lang="fr-FR" sz="2000" spc="-1" strike="noStrike">
                <a:solidFill>
                  <a:srgbClr val="ffffff"/>
                </a:solidFill>
                <a:latin typeface="Trebuchet MS"/>
                <a:ea typeface="Calibri"/>
              </a:rPr>
              <a:t>Collapsologue, chercheur in-Terre-dépendant, papa au foyer à mi-temps</a:t>
            </a:r>
            <a:endParaRPr b="0" lang="fr-FR" sz="2000" spc="-1" strike="noStrike">
              <a:latin typeface="Arial"/>
            </a:endParaRPr>
          </a:p>
        </p:txBody>
      </p:sp>
      <p:sp>
        <p:nvSpPr>
          <p:cNvPr id="173" name="ZoneTexte 5"/>
          <p:cNvSpPr/>
          <p:nvPr/>
        </p:nvSpPr>
        <p:spPr>
          <a:xfrm flipH="1">
            <a:off x="1178640" y="535320"/>
            <a:ext cx="10101600" cy="1004040"/>
          </a:xfrm>
          <a:prstGeom prst="rect">
            <a:avLst/>
          </a:prstGeom>
          <a:solidFill>
            <a:schemeClr val="tx1">
              <a:alpha val="51000"/>
            </a:schemeClr>
          </a:solidFill>
          <a:ln w="0">
            <a:noFill/>
          </a:ln>
        </p:spPr>
        <p:style>
          <a:lnRef idx="0"/>
          <a:fillRef idx="0"/>
          <a:effectRef idx="0"/>
          <a:fontRef idx="minor"/>
        </p:style>
        <p:txBody>
          <a:bodyPr lIns="90000" rIns="90000" tIns="45000" bIns="45000" anchor="t">
            <a:spAutoFit/>
          </a:bodyPr>
          <a:p>
            <a:pPr algn="ctr">
              <a:lnSpc>
                <a:spcPct val="100000"/>
              </a:lnSpc>
            </a:pPr>
            <a:r>
              <a:rPr b="0" lang="fr-FR" sz="6000" spc="-1" strike="noStrike">
                <a:solidFill>
                  <a:srgbClr val="ffffff"/>
                </a:solidFill>
                <a:latin typeface="Monotype Corsiva"/>
              </a:rPr>
              <a:t>Vers une sylvilisation bio-inspirée ?</a:t>
            </a:r>
            <a:endParaRPr b="0" lang="fr-FR" sz="6000" spc="-1" strike="noStrike">
              <a:latin typeface="Arial"/>
            </a:endParaRPr>
          </a:p>
        </p:txBody>
      </p:sp>
      <p:sp>
        <p:nvSpPr>
          <p:cNvPr id="174" name="Rectangle 3"/>
          <p:cNvSpPr/>
          <p:nvPr/>
        </p:nvSpPr>
        <p:spPr>
          <a:xfrm>
            <a:off x="7849080" y="1545480"/>
            <a:ext cx="3332160" cy="528120"/>
          </a:xfrm>
          <a:prstGeom prst="rect">
            <a:avLst/>
          </a:prstGeom>
          <a:solidFill>
            <a:schemeClr val="tx1">
              <a:alpha val="50000"/>
            </a:schemeClr>
          </a:solidFill>
          <a:ln w="0">
            <a:noFill/>
          </a:ln>
        </p:spPr>
        <p:style>
          <a:lnRef idx="0"/>
          <a:fillRef idx="0"/>
          <a:effectRef idx="0"/>
          <a:fontRef idx="minor"/>
        </p:style>
        <p:txBody>
          <a:bodyPr lIns="0" rIns="0" tIns="0" bIns="0" anchor="t">
            <a:noAutofit/>
          </a:bodyPr>
          <a:p>
            <a:pPr algn="ctr">
              <a:lnSpc>
                <a:spcPct val="100000"/>
              </a:lnSpc>
            </a:pPr>
            <a:r>
              <a:rPr b="0" lang="fr-FR" sz="2850" spc="-1" strike="noStrike">
                <a:solidFill>
                  <a:srgbClr val="ffffff"/>
                </a:solidFill>
                <a:latin typeface="Trebuchet MS"/>
              </a:rPr>
              <a:t>Gauthier Chapelle</a:t>
            </a:r>
            <a:endParaRPr b="0" lang="fr-FR" sz="285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8" dur="indefinite" restart="never" nodeType="tmRoot">
          <p:childTnLst>
            <p:seq>
              <p:cTn id="9" dur="indefinite" nodeType="mainSeq">
                <p:childTnLst>
                  <p:par>
                    <p:cTn id="10" fill="hold">
                      <p:stCondLst>
                        <p:cond delay="0"/>
                      </p:stCondLst>
                      <p:childTnLst>
                        <p:par>
                          <p:cTn id="11" fill="hold">
                            <p:stCondLst>
                              <p:cond delay="0"/>
                            </p:stCondLst>
                            <p:childTnLst>
                              <p:par>
                                <p:cTn id="12" nodeType="afterEffect" fill="hold" presetClass="entr" presetID="22" presetSubtype="8">
                                  <p:stCondLst>
                                    <p:cond delay="0"/>
                                  </p:stCondLst>
                                  <p:childTnLst>
                                    <p:set>
                                      <p:cBhvr>
                                        <p:cTn id="13" dur="1" fill="hold">
                                          <p:stCondLst>
                                            <p:cond delay="0"/>
                                          </p:stCondLst>
                                        </p:cTn>
                                        <p:tgtEl>
                                          <p:spTgt spid="174"/>
                                        </p:tgtEl>
                                        <p:attrNameLst>
                                          <p:attrName>style.visibility</p:attrName>
                                        </p:attrNameLst>
                                      </p:cBhvr>
                                      <p:to>
                                        <p:strVal val="visible"/>
                                      </p:to>
                                    </p:set>
                                    <p:animEffect filter="wipe(left)" transition="in">
                                      <p:cBhvr additive="repl">
                                        <p:cTn id="14" dur="100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22" presetSubtype="8">
                                  <p:stCondLst>
                                    <p:cond delay="0"/>
                                  </p:stCondLst>
                                  <p:childTnLst>
                                    <p:set>
                                      <p:cBhvr>
                                        <p:cTn id="18" dur="1" fill="hold">
                                          <p:stCondLst>
                                            <p:cond delay="0"/>
                                          </p:stCondLst>
                                        </p:cTn>
                                        <p:tgtEl>
                                          <p:spTgt spid="171"/>
                                        </p:tgtEl>
                                        <p:attrNameLst>
                                          <p:attrName>style.visibility</p:attrName>
                                        </p:attrNameLst>
                                      </p:cBhvr>
                                      <p:to>
                                        <p:strVal val="visible"/>
                                      </p:to>
                                    </p:set>
                                    <p:animEffect filter="wipe(left)" transition="in">
                                      <p:cBhvr additive="repl">
                                        <p:cTn id="19" dur="1500"/>
                                        <p:tgtEl>
                                          <p:spTgt spid="171"/>
                                        </p:tgtEl>
                                      </p:cBhvr>
                                    </p:animEffect>
                                  </p:childTnLst>
                                </p:cTn>
                              </p:par>
                            </p:childTnLst>
                          </p:cTn>
                        </p:par>
                      </p:childTnLst>
                    </p:cTn>
                  </p:par>
                  <p:par>
                    <p:cTn id="20" fill="hold">
                      <p:stCondLst>
                        <p:cond delay="indefinite"/>
                      </p:stCondLst>
                      <p:childTnLst>
                        <p:par>
                          <p:cTn id="21" fill="hold">
                            <p:stCondLst>
                              <p:cond delay="0"/>
                            </p:stCondLst>
                            <p:childTnLst>
                              <p:par>
                                <p:cTn id="22" nodeType="clickEffect" fill="hold" presetClass="entr" presetID="22" presetSubtype="8">
                                  <p:stCondLst>
                                    <p:cond delay="0"/>
                                  </p:stCondLst>
                                  <p:childTnLst>
                                    <p:set>
                                      <p:cBhvr>
                                        <p:cTn id="23" dur="1" fill="hold">
                                          <p:stCondLst>
                                            <p:cond delay="0"/>
                                          </p:stCondLst>
                                        </p:cTn>
                                        <p:tgtEl>
                                          <p:spTgt spid="172"/>
                                        </p:tgtEl>
                                        <p:attrNameLst>
                                          <p:attrName>style.visibility</p:attrName>
                                        </p:attrNameLst>
                                      </p:cBhvr>
                                      <p:to>
                                        <p:strVal val="visible"/>
                                      </p:to>
                                    </p:set>
                                    <p:animEffect filter="wipe(left)" transition="in">
                                      <p:cBhvr additive="repl">
                                        <p:cTn id="24" dur="15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Image 7" descr="Une image contenant arbre, extérieur, plante, vert&#10;&#10;Description générée automatiquement"/>
          <p:cNvPicPr/>
          <p:nvPr/>
        </p:nvPicPr>
        <p:blipFill>
          <a:blip r:embed="rId1"/>
          <a:stretch/>
        </p:blipFill>
        <p:spPr>
          <a:xfrm>
            <a:off x="0" y="0"/>
            <a:ext cx="12191760" cy="6857640"/>
          </a:xfrm>
          <a:prstGeom prst="rect">
            <a:avLst/>
          </a:prstGeom>
          <a:ln w="0">
            <a:noFill/>
          </a:ln>
        </p:spPr>
      </p:pic>
      <p:sp>
        <p:nvSpPr>
          <p:cNvPr id="176" name="ZoneTexte 1"/>
          <p:cNvSpPr/>
          <p:nvPr/>
        </p:nvSpPr>
        <p:spPr>
          <a:xfrm>
            <a:off x="1143000" y="427320"/>
            <a:ext cx="10296720" cy="676440"/>
          </a:xfrm>
          <a:prstGeom prst="rect">
            <a:avLst/>
          </a:prstGeom>
          <a:solidFill>
            <a:schemeClr val="tx1">
              <a:alpha val="17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3600" spc="-1" strike="noStrike">
                <a:solidFill>
                  <a:srgbClr val="ffffff"/>
                </a:solidFill>
                <a:latin typeface="Trebuchet MS"/>
              </a:rPr>
              <a:t>Réformer « biomimétiquement » la modernité ?</a:t>
            </a:r>
            <a:endParaRPr b="0" lang="fr-FR" sz="3600" spc="-1" strike="noStrike">
              <a:latin typeface="Arial"/>
            </a:endParaRPr>
          </a:p>
        </p:txBody>
      </p:sp>
      <p:sp>
        <p:nvSpPr>
          <p:cNvPr id="177" name="ZoneTexte 2"/>
          <p:cNvSpPr/>
          <p:nvPr/>
        </p:nvSpPr>
        <p:spPr>
          <a:xfrm>
            <a:off x="1040400" y="1799640"/>
            <a:ext cx="10399320" cy="1169640"/>
          </a:xfrm>
          <a:prstGeom prst="rect">
            <a:avLst/>
          </a:prstGeom>
          <a:solidFill>
            <a:schemeClr val="tx1">
              <a:alpha val="17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lang="fr-BE" sz="2000" spc="-1" strike="noStrike">
                <a:solidFill>
                  <a:srgbClr val="ffffff"/>
                </a:solidFill>
                <a:latin typeface="Trebuchet MS"/>
                <a:ea typeface="Calibri"/>
              </a:rPr>
              <a:t>« </a:t>
            </a:r>
            <a:r>
              <a:rPr b="0" i="1" lang="fr-BE" sz="2000" spc="-1" strike="noStrike">
                <a:solidFill>
                  <a:srgbClr val="ffffff"/>
                </a:solidFill>
                <a:latin typeface="Trebuchet MS"/>
                <a:ea typeface="Calibri"/>
              </a:rPr>
              <a:t>J’aime apprendre; or la campagne et les arbres ne souhaitent rien m’apprendre, tandis que les hommes de la ville le font, eux. </a:t>
            </a:r>
            <a:r>
              <a:rPr b="0" lang="fr-BE" sz="2000" spc="-1" strike="noStrike">
                <a:solidFill>
                  <a:srgbClr val="ffffff"/>
                </a:solidFill>
                <a:latin typeface="Trebuchet MS"/>
                <a:ea typeface="Calibri"/>
              </a:rPr>
              <a:t>»</a:t>
            </a:r>
            <a:endParaRPr b="0" lang="fr-FR" sz="2000" spc="-1" strike="noStrike">
              <a:latin typeface="Arial"/>
            </a:endParaRPr>
          </a:p>
          <a:p>
            <a:pPr algn="r">
              <a:lnSpc>
                <a:spcPct val="107000"/>
              </a:lnSpc>
              <a:spcAft>
                <a:spcPts val="799"/>
              </a:spcAft>
            </a:pPr>
            <a:r>
              <a:rPr b="0" i="1" lang="fr-BE" sz="2000" spc="-1" strike="noStrike">
                <a:solidFill>
                  <a:srgbClr val="ffffff"/>
                </a:solidFill>
                <a:latin typeface="Trebuchet MS"/>
                <a:ea typeface="Calibri"/>
              </a:rPr>
              <a:t> </a:t>
            </a:r>
            <a:r>
              <a:rPr b="0" i="1" lang="fr-BE" sz="2000" spc="-1" strike="noStrike">
                <a:solidFill>
                  <a:srgbClr val="ffffff"/>
                </a:solidFill>
                <a:latin typeface="Trebuchet MS"/>
                <a:ea typeface="Calibri"/>
              </a:rPr>
              <a:t>Socrate</a:t>
            </a:r>
            <a:r>
              <a:rPr b="0" lang="fr-BE" sz="2000" spc="-1" strike="noStrike">
                <a:solidFill>
                  <a:srgbClr val="ffffff"/>
                </a:solidFill>
                <a:latin typeface="Trebuchet MS"/>
                <a:ea typeface="Calibri"/>
              </a:rPr>
              <a:t>, 350 av JC </a:t>
            </a:r>
            <a:endParaRPr b="0" lang="fr-FR" sz="2000" spc="-1" strike="noStrike">
              <a:latin typeface="Arial"/>
            </a:endParaRPr>
          </a:p>
        </p:txBody>
      </p:sp>
      <p:sp>
        <p:nvSpPr>
          <p:cNvPr id="178" name="ZoneTexte 3"/>
          <p:cNvSpPr/>
          <p:nvPr/>
        </p:nvSpPr>
        <p:spPr>
          <a:xfrm>
            <a:off x="1040400" y="1524240"/>
            <a:ext cx="4655160" cy="415800"/>
          </a:xfrm>
          <a:prstGeom prst="rect">
            <a:avLst/>
          </a:prstGeom>
          <a:solidFill>
            <a:schemeClr val="tx1">
              <a:alpha val="17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lang="fr-FR" sz="2000" spc="-1" strike="noStrike">
                <a:solidFill>
                  <a:srgbClr val="ffffff"/>
                </a:solidFill>
                <a:latin typeface="Trebuchet MS"/>
                <a:ea typeface="Calibri"/>
              </a:rPr>
              <a:t>Notre rupture entre nature et culture</a:t>
            </a:r>
            <a:endParaRPr b="0" lang="fr-FR" sz="2000" spc="-1" strike="noStrike">
              <a:latin typeface="Arial"/>
            </a:endParaRPr>
          </a:p>
        </p:txBody>
      </p:sp>
      <p:sp>
        <p:nvSpPr>
          <p:cNvPr id="179" name="ZoneTexte 4"/>
          <p:cNvSpPr/>
          <p:nvPr/>
        </p:nvSpPr>
        <p:spPr>
          <a:xfrm>
            <a:off x="1040400" y="3641400"/>
            <a:ext cx="10399320" cy="699480"/>
          </a:xfrm>
          <a:prstGeom prst="rect">
            <a:avLst/>
          </a:prstGeom>
          <a:solidFill>
            <a:schemeClr val="tx1">
              <a:alpha val="17000"/>
            </a:schemeClr>
          </a:solid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rebuchet MS"/>
                <a:ea typeface="Calibri"/>
              </a:rPr>
              <a:t>Accompagner la mort de la modernité:  le biomimétisme avant, pendant et après les effondrements</a:t>
            </a:r>
            <a:endParaRPr b="0" lang="fr-FR" sz="2000" spc="-1" strike="noStrike">
              <a:latin typeface="Arial"/>
            </a:endParaRPr>
          </a:p>
        </p:txBody>
      </p:sp>
      <p:sp>
        <p:nvSpPr>
          <p:cNvPr id="180" name="ZoneTexte 5"/>
          <p:cNvSpPr/>
          <p:nvPr/>
        </p:nvSpPr>
        <p:spPr>
          <a:xfrm>
            <a:off x="1040400" y="4903560"/>
            <a:ext cx="6142320" cy="394560"/>
          </a:xfrm>
          <a:prstGeom prst="rect">
            <a:avLst/>
          </a:prstGeom>
          <a:solidFill>
            <a:schemeClr val="tx1">
              <a:alpha val="17000"/>
            </a:schemeClr>
          </a:solid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rebuchet MS"/>
                <a:ea typeface="Calibri"/>
              </a:rPr>
              <a:t>Avec l’aide de l’adaptation radicale (Jem Bendell)</a:t>
            </a:r>
            <a:endParaRPr b="0" lang="fr-FR" sz="20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25" dur="indefinite" restart="never" nodeType="tmRoot">
          <p:childTnLst>
            <p:seq>
              <p:cTn id="26" dur="indefinite" nodeType="mainSeq">
                <p:childTnLst>
                  <p:par>
                    <p:cTn id="27" fill="hold">
                      <p:stCondLst>
                        <p:cond delay="indefinite"/>
                      </p:stCondLst>
                      <p:childTnLst>
                        <p:par>
                          <p:cTn id="28" fill="hold">
                            <p:stCondLst>
                              <p:cond delay="0"/>
                            </p:stCondLst>
                            <p:childTnLst>
                              <p:par>
                                <p:cTn id="29" nodeType="clickEffect" fill="hold" presetClass="entr" presetID="22" presetSubtype="8">
                                  <p:stCondLst>
                                    <p:cond delay="0"/>
                                  </p:stCondLst>
                                  <p:childTnLst>
                                    <p:set>
                                      <p:cBhvr>
                                        <p:cTn id="30" dur="1" fill="hold">
                                          <p:stCondLst>
                                            <p:cond delay="0"/>
                                          </p:stCondLst>
                                        </p:cTn>
                                        <p:tgtEl>
                                          <p:spTgt spid="178"/>
                                        </p:tgtEl>
                                        <p:attrNameLst>
                                          <p:attrName>style.visibility</p:attrName>
                                        </p:attrNameLst>
                                      </p:cBhvr>
                                      <p:to>
                                        <p:strVal val="visible"/>
                                      </p:to>
                                    </p:set>
                                    <p:animEffect filter="wipe(left)" transition="in">
                                      <p:cBhvr additive="repl">
                                        <p:cTn id="31" dur="2000"/>
                                        <p:tgtEl>
                                          <p:spTgt spid="178"/>
                                        </p:tgtEl>
                                      </p:cBhvr>
                                    </p:animEffect>
                                  </p:childTnLst>
                                </p:cTn>
                              </p:par>
                            </p:childTnLst>
                          </p:cTn>
                        </p:par>
                      </p:childTnLst>
                    </p:cTn>
                  </p:par>
                  <p:par>
                    <p:cTn id="32" fill="hold">
                      <p:stCondLst>
                        <p:cond delay="indefinite"/>
                      </p:stCondLst>
                      <p:childTnLst>
                        <p:par>
                          <p:cTn id="33" fill="hold">
                            <p:stCondLst>
                              <p:cond delay="0"/>
                            </p:stCondLst>
                            <p:childTnLst>
                              <p:par>
                                <p:cTn id="34" nodeType="clickEffect" fill="hold" presetClass="entr" presetID="22" presetSubtype="8">
                                  <p:stCondLst>
                                    <p:cond delay="0"/>
                                  </p:stCondLst>
                                  <p:childTnLst>
                                    <p:set>
                                      <p:cBhvr>
                                        <p:cTn id="35" dur="1" fill="hold">
                                          <p:stCondLst>
                                            <p:cond delay="0"/>
                                          </p:stCondLst>
                                        </p:cTn>
                                        <p:tgtEl>
                                          <p:spTgt spid="177"/>
                                        </p:tgtEl>
                                        <p:attrNameLst>
                                          <p:attrName>style.visibility</p:attrName>
                                        </p:attrNameLst>
                                      </p:cBhvr>
                                      <p:to>
                                        <p:strVal val="visible"/>
                                      </p:to>
                                    </p:set>
                                    <p:animEffect filter="wipe(left)" transition="in">
                                      <p:cBhvr additive="repl">
                                        <p:cTn id="36" dur="2000"/>
                                        <p:tgtEl>
                                          <p:spTgt spid="177"/>
                                        </p:tgtEl>
                                      </p:cBhvr>
                                    </p:animEffect>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22" presetSubtype="8">
                                  <p:stCondLst>
                                    <p:cond delay="0"/>
                                  </p:stCondLst>
                                  <p:childTnLst>
                                    <p:set>
                                      <p:cBhvr>
                                        <p:cTn id="40" dur="1" fill="hold">
                                          <p:stCondLst>
                                            <p:cond delay="0"/>
                                          </p:stCondLst>
                                        </p:cTn>
                                        <p:tgtEl>
                                          <p:spTgt spid="179"/>
                                        </p:tgtEl>
                                        <p:attrNameLst>
                                          <p:attrName>style.visibility</p:attrName>
                                        </p:attrNameLst>
                                      </p:cBhvr>
                                      <p:to>
                                        <p:strVal val="visible"/>
                                      </p:to>
                                    </p:set>
                                    <p:animEffect filter="wipe(left)" transition="in">
                                      <p:cBhvr additive="repl">
                                        <p:cTn id="41" dur="2000"/>
                                        <p:tgtEl>
                                          <p:spTgt spid="179"/>
                                        </p:tgtEl>
                                      </p:cBhvr>
                                    </p:animEffect>
                                  </p:childTnLst>
                                </p:cTn>
                              </p:par>
                            </p:childTnLst>
                          </p:cTn>
                        </p:par>
                      </p:childTnLst>
                    </p:cTn>
                  </p:par>
                  <p:par>
                    <p:cTn id="42" fill="hold">
                      <p:stCondLst>
                        <p:cond delay="indefinite"/>
                      </p:stCondLst>
                      <p:childTnLst>
                        <p:par>
                          <p:cTn id="43" fill="hold">
                            <p:stCondLst>
                              <p:cond delay="0"/>
                            </p:stCondLst>
                            <p:childTnLst>
                              <p:par>
                                <p:cTn id="44" nodeType="clickEffect" fill="hold" presetClass="entr" presetID="22" presetSubtype="8">
                                  <p:stCondLst>
                                    <p:cond delay="0"/>
                                  </p:stCondLst>
                                  <p:childTnLst>
                                    <p:set>
                                      <p:cBhvr>
                                        <p:cTn id="45" dur="1" fill="hold">
                                          <p:stCondLst>
                                            <p:cond delay="0"/>
                                          </p:stCondLst>
                                        </p:cTn>
                                        <p:tgtEl>
                                          <p:spTgt spid="180"/>
                                        </p:tgtEl>
                                        <p:attrNameLst>
                                          <p:attrName>style.visibility</p:attrName>
                                        </p:attrNameLst>
                                      </p:cBhvr>
                                      <p:to>
                                        <p:strVal val="visible"/>
                                      </p:to>
                                    </p:set>
                                    <p:animEffect filter="wipe(left)" transition="in">
                                      <p:cBhvr additive="repl">
                                        <p:cTn id="46" dur="2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Image 3" descr=""/>
          <p:cNvPicPr/>
          <p:nvPr/>
        </p:nvPicPr>
        <p:blipFill>
          <a:blip r:embed="rId1"/>
          <a:stretch/>
        </p:blipFill>
        <p:spPr>
          <a:xfrm>
            <a:off x="3078000" y="0"/>
            <a:ext cx="9113760" cy="6857640"/>
          </a:xfrm>
          <a:prstGeom prst="rect">
            <a:avLst/>
          </a:prstGeom>
          <a:ln w="0">
            <a:noFill/>
          </a:ln>
        </p:spPr>
      </p:pic>
      <p:sp>
        <p:nvSpPr>
          <p:cNvPr id="182" name="ZoneTexte 1"/>
          <p:cNvSpPr/>
          <p:nvPr/>
        </p:nvSpPr>
        <p:spPr>
          <a:xfrm flipH="1">
            <a:off x="1153440" y="496800"/>
            <a:ext cx="8397000" cy="1104120"/>
          </a:xfrm>
          <a:prstGeom prst="rect">
            <a:avLst/>
          </a:prstGeom>
          <a:solidFill>
            <a:schemeClr val="tx1">
              <a:alpha val="39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3600" spc="-1" strike="noStrike">
                <a:solidFill>
                  <a:srgbClr val="ffffff"/>
                </a:solidFill>
                <a:latin typeface="Trebuchet MS"/>
              </a:rPr>
              <a:t>Résilience </a:t>
            </a:r>
            <a:endParaRPr b="0" lang="fr-FR" sz="3600" spc="-1" strike="noStrike">
              <a:latin typeface="Arial"/>
            </a:endParaRPr>
          </a:p>
          <a:p>
            <a:pPr>
              <a:lnSpc>
                <a:spcPct val="107000"/>
              </a:lnSpc>
              <a:spcAft>
                <a:spcPts val="799"/>
              </a:spcAft>
            </a:pPr>
            <a:r>
              <a:rPr b="0" lang="fr-FR" sz="2000" spc="-1" strike="noStrike">
                <a:solidFill>
                  <a:srgbClr val="ffffff"/>
                </a:solidFill>
                <a:latin typeface="Trebuchet MS"/>
              </a:rPr>
              <a:t>Comment favoriser la (re)pousse de ce qu’on n’a pas envie de perdre ? </a:t>
            </a:r>
            <a:endParaRPr b="0" lang="fr-FR" sz="2000" spc="-1" strike="noStrike">
              <a:latin typeface="Arial"/>
            </a:endParaRPr>
          </a:p>
        </p:txBody>
      </p:sp>
      <p:sp>
        <p:nvSpPr>
          <p:cNvPr id="183" name="ZoneTexte 2"/>
          <p:cNvSpPr/>
          <p:nvPr/>
        </p:nvSpPr>
        <p:spPr>
          <a:xfrm flipH="1">
            <a:off x="6573600" y="4799880"/>
            <a:ext cx="3646080" cy="415800"/>
          </a:xfrm>
          <a:prstGeom prst="rect">
            <a:avLst/>
          </a:prstGeom>
          <a:no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2000" spc="-1" strike="noStrike">
                <a:solidFill>
                  <a:srgbClr val="ffffff"/>
                </a:solidFill>
                <a:latin typeface="Trebuchet MS"/>
              </a:rPr>
              <a:t>L’entraide non hiérarchique</a:t>
            </a:r>
            <a:endParaRPr b="0" lang="fr-FR" sz="2000" spc="-1" strike="noStrike">
              <a:latin typeface="Arial"/>
            </a:endParaRPr>
          </a:p>
        </p:txBody>
      </p:sp>
      <p:pic>
        <p:nvPicPr>
          <p:cNvPr id="184" name="Image 4" descr=""/>
          <p:cNvPicPr/>
          <p:nvPr/>
        </p:nvPicPr>
        <p:blipFill>
          <a:blip r:embed="rId2"/>
          <a:stretch/>
        </p:blipFill>
        <p:spPr>
          <a:xfrm>
            <a:off x="484920" y="1752480"/>
            <a:ext cx="7526880" cy="494316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Image 7" descr=""/>
          <p:cNvPicPr/>
          <p:nvPr/>
        </p:nvPicPr>
        <p:blipFill>
          <a:blip r:embed="rId1"/>
          <a:stretch/>
        </p:blipFill>
        <p:spPr>
          <a:xfrm>
            <a:off x="3049560" y="0"/>
            <a:ext cx="9142200" cy="6857640"/>
          </a:xfrm>
          <a:prstGeom prst="rect">
            <a:avLst/>
          </a:prstGeom>
          <a:ln w="0">
            <a:noFill/>
          </a:ln>
        </p:spPr>
      </p:pic>
      <p:sp>
        <p:nvSpPr>
          <p:cNvPr id="186" name="ZoneTexte 1"/>
          <p:cNvSpPr/>
          <p:nvPr/>
        </p:nvSpPr>
        <p:spPr>
          <a:xfrm flipH="1">
            <a:off x="745920" y="516960"/>
            <a:ext cx="6028200" cy="110412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3600" spc="-1" strike="noStrike">
                <a:solidFill>
                  <a:srgbClr val="ffffff"/>
                </a:solidFill>
                <a:latin typeface="Trebuchet MS"/>
                <a:ea typeface="Calibri"/>
              </a:rPr>
              <a:t>Renoncement</a:t>
            </a:r>
            <a:r>
              <a:rPr b="0" lang="fr-FR" sz="1800" spc="-1" strike="noStrike">
                <a:solidFill>
                  <a:srgbClr val="ffffff"/>
                </a:solidFill>
                <a:latin typeface="Trebuchet MS"/>
                <a:ea typeface="Calibri"/>
              </a:rPr>
              <a:t>  </a:t>
            </a:r>
            <a:endParaRPr b="0" lang="fr-FR" sz="1800" spc="-1" strike="noStrike">
              <a:latin typeface="Arial"/>
            </a:endParaRPr>
          </a:p>
          <a:p>
            <a:pPr>
              <a:lnSpc>
                <a:spcPct val="107000"/>
              </a:lnSpc>
              <a:spcAft>
                <a:spcPts val="799"/>
              </a:spcAft>
            </a:pPr>
            <a:r>
              <a:rPr b="0" lang="fr-FR" sz="2000" spc="-1" strike="noStrike">
                <a:solidFill>
                  <a:srgbClr val="ffffff"/>
                </a:solidFill>
                <a:latin typeface="Trebuchet MS"/>
                <a:ea typeface="Calibri"/>
              </a:rPr>
              <a:t>A quoi renoncer pour ne pas aggraver la situation ?</a:t>
            </a:r>
            <a:endParaRPr b="0" lang="fr-FR" sz="2000" spc="-1" strike="noStrike">
              <a:latin typeface="Arial"/>
            </a:endParaRPr>
          </a:p>
        </p:txBody>
      </p:sp>
      <p:sp>
        <p:nvSpPr>
          <p:cNvPr id="187" name="ZoneTexte 2"/>
          <p:cNvSpPr/>
          <p:nvPr/>
        </p:nvSpPr>
        <p:spPr>
          <a:xfrm flipH="1">
            <a:off x="8058240" y="2871360"/>
            <a:ext cx="3301920" cy="41580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Aux combustibles fossiles </a:t>
            </a:r>
            <a:endParaRPr b="0" lang="fr-FR" sz="2000" spc="-1" strike="noStrike">
              <a:latin typeface="Arial"/>
            </a:endParaRPr>
          </a:p>
        </p:txBody>
      </p:sp>
      <p:sp>
        <p:nvSpPr>
          <p:cNvPr id="188" name="ZoneTexte 3"/>
          <p:cNvSpPr/>
          <p:nvPr/>
        </p:nvSpPr>
        <p:spPr>
          <a:xfrm flipH="1">
            <a:off x="9543960" y="4068360"/>
            <a:ext cx="1815840" cy="41580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Aux métaux ?</a:t>
            </a:r>
            <a:endParaRPr b="0" lang="fr-FR" sz="2000" spc="-1" strike="noStrike">
              <a:latin typeface="Arial"/>
            </a:endParaRPr>
          </a:p>
        </p:txBody>
      </p:sp>
      <p:sp>
        <p:nvSpPr>
          <p:cNvPr id="189" name="ZoneTexte 4"/>
          <p:cNvSpPr/>
          <p:nvPr/>
        </p:nvSpPr>
        <p:spPr>
          <a:xfrm flipH="1">
            <a:off x="9043920" y="4707720"/>
            <a:ext cx="2316240" cy="41580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A l’électronique ?</a:t>
            </a:r>
            <a:endParaRPr b="0" lang="fr-FR" sz="2000" spc="-1" strike="noStrike">
              <a:latin typeface="Arial"/>
            </a:endParaRPr>
          </a:p>
        </p:txBody>
      </p:sp>
      <p:sp>
        <p:nvSpPr>
          <p:cNvPr id="190" name="ZoneTexte 5"/>
          <p:cNvSpPr/>
          <p:nvPr/>
        </p:nvSpPr>
        <p:spPr>
          <a:xfrm flipH="1">
            <a:off x="9400320" y="5347080"/>
            <a:ext cx="1958760" cy="41580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A l’électricité ?</a:t>
            </a:r>
            <a:endParaRPr b="0" lang="fr-FR" sz="2000" spc="-1" strike="noStrike">
              <a:latin typeface="Arial"/>
            </a:endParaRPr>
          </a:p>
        </p:txBody>
      </p:sp>
      <p:sp>
        <p:nvSpPr>
          <p:cNvPr id="191" name="ZoneTexte 6"/>
          <p:cNvSpPr/>
          <p:nvPr/>
        </p:nvSpPr>
        <p:spPr>
          <a:xfrm flipH="1">
            <a:off x="8189280" y="3480840"/>
            <a:ext cx="3193560" cy="41580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A l’agriculture intensive  </a:t>
            </a:r>
            <a:endParaRPr b="0" lang="fr-FR" sz="20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2" name="Image 2" descr=""/>
          <p:cNvPicPr/>
          <p:nvPr/>
        </p:nvPicPr>
        <p:blipFill>
          <a:blip r:embed="rId1"/>
          <a:stretch/>
        </p:blipFill>
        <p:spPr>
          <a:xfrm>
            <a:off x="3026880" y="0"/>
            <a:ext cx="9146520" cy="6857640"/>
          </a:xfrm>
          <a:prstGeom prst="rect">
            <a:avLst/>
          </a:prstGeom>
          <a:ln w="0">
            <a:noFill/>
          </a:ln>
        </p:spPr>
      </p:pic>
      <p:sp>
        <p:nvSpPr>
          <p:cNvPr id="193" name="ZoneTexte 1"/>
          <p:cNvSpPr/>
          <p:nvPr/>
        </p:nvSpPr>
        <p:spPr>
          <a:xfrm flipH="1">
            <a:off x="885960" y="745560"/>
            <a:ext cx="5476320" cy="1104120"/>
          </a:xfrm>
          <a:prstGeom prst="rect">
            <a:avLst/>
          </a:prstGeom>
          <a:solidFill>
            <a:schemeClr val="tx1">
              <a:alpha val="22000"/>
            </a:schemeClr>
          </a:solid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3600" spc="-1" strike="noStrike">
                <a:solidFill>
                  <a:srgbClr val="ffffff"/>
                </a:solidFill>
                <a:latin typeface="Trebuchet MS"/>
                <a:ea typeface="Calibri"/>
              </a:rPr>
              <a:t>Régénération</a:t>
            </a:r>
            <a:r>
              <a:rPr b="0" i="1" lang="fr-FR" sz="1800" spc="-1" strike="noStrike">
                <a:solidFill>
                  <a:srgbClr val="ffffff"/>
                </a:solidFill>
                <a:latin typeface="Calibri"/>
                <a:ea typeface="Calibri"/>
              </a:rPr>
              <a:t> </a:t>
            </a:r>
            <a:endParaRPr b="0" lang="fr-FR" sz="1800" spc="-1" strike="noStrike">
              <a:latin typeface="Arial"/>
            </a:endParaRPr>
          </a:p>
          <a:p>
            <a:pPr>
              <a:lnSpc>
                <a:spcPct val="107000"/>
              </a:lnSpc>
              <a:spcAft>
                <a:spcPts val="799"/>
              </a:spcAft>
            </a:pPr>
            <a:r>
              <a:rPr b="0" lang="fr-FR" sz="2000" spc="-1" strike="noStrike">
                <a:solidFill>
                  <a:srgbClr val="ffffff"/>
                </a:solidFill>
                <a:latin typeface="Trebuchet MS"/>
                <a:ea typeface="Calibri"/>
              </a:rPr>
              <a:t>Que réhabiliter qui soit au service du Vivant ?</a:t>
            </a:r>
            <a:endParaRPr b="0" lang="fr-FR" sz="20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94" name="Image 3" descr=""/>
          <p:cNvPicPr/>
          <p:nvPr/>
        </p:nvPicPr>
        <p:blipFill>
          <a:blip r:embed="rId1"/>
          <a:stretch/>
        </p:blipFill>
        <p:spPr>
          <a:xfrm>
            <a:off x="1905120" y="0"/>
            <a:ext cx="10286640" cy="6857640"/>
          </a:xfrm>
          <a:prstGeom prst="rect">
            <a:avLst/>
          </a:prstGeom>
          <a:ln w="0">
            <a:noFill/>
          </a:ln>
        </p:spPr>
      </p:pic>
      <p:sp>
        <p:nvSpPr>
          <p:cNvPr id="195" name="ZoneTexte 1"/>
          <p:cNvSpPr/>
          <p:nvPr/>
        </p:nvSpPr>
        <p:spPr>
          <a:xfrm flipH="1">
            <a:off x="707040" y="596520"/>
            <a:ext cx="9565200" cy="1104120"/>
          </a:xfrm>
          <a:prstGeom prst="rect">
            <a:avLst/>
          </a:prstGeom>
          <a:noFill/>
          <a:ln w="0">
            <a:noFill/>
          </a:ln>
        </p:spPr>
        <p:style>
          <a:lnRef idx="0"/>
          <a:fillRef idx="0"/>
          <a:effectRef idx="0"/>
          <a:fontRef idx="minor"/>
        </p:style>
        <p:txBody>
          <a:bodyPr lIns="90000" rIns="90000" tIns="45000" bIns="45000" anchor="t">
            <a:spAutoFit/>
          </a:bodyPr>
          <a:p>
            <a:pPr>
              <a:lnSpc>
                <a:spcPct val="107000"/>
              </a:lnSpc>
              <a:spcAft>
                <a:spcPts val="799"/>
              </a:spcAft>
            </a:pPr>
            <a:r>
              <a:rPr b="0" i="1" lang="fr-FR" sz="3600" spc="-1" strike="noStrike">
                <a:solidFill>
                  <a:srgbClr val="000000"/>
                </a:solidFill>
                <a:latin typeface="Trebuchet MS"/>
                <a:ea typeface="Calibri"/>
              </a:rPr>
              <a:t>Réconciliation</a:t>
            </a:r>
            <a:endParaRPr b="0" lang="fr-FR" sz="3600" spc="-1" strike="noStrike">
              <a:latin typeface="Arial"/>
            </a:endParaRPr>
          </a:p>
          <a:p>
            <a:pPr>
              <a:lnSpc>
                <a:spcPct val="107000"/>
              </a:lnSpc>
              <a:spcAft>
                <a:spcPts val="799"/>
              </a:spcAft>
            </a:pPr>
            <a:r>
              <a:rPr b="0" lang="fr-FR" sz="2000" spc="-1" strike="noStrike">
                <a:solidFill>
                  <a:srgbClr val="000000"/>
                </a:solidFill>
                <a:latin typeface="Trebuchet MS"/>
                <a:ea typeface="Calibri"/>
              </a:rPr>
              <a:t>On ne peut guérir la Terre sans prendre soin des blessures de chacun.e</a:t>
            </a:r>
            <a:r>
              <a:rPr b="0" i="1" lang="fr-FR" sz="2000" spc="-1" strike="noStrike">
                <a:solidFill>
                  <a:srgbClr val="000000"/>
                </a:solidFill>
                <a:latin typeface="Trebuchet MS"/>
                <a:ea typeface="Calibri"/>
              </a:rPr>
              <a:t> </a:t>
            </a:r>
            <a:endParaRPr b="0" lang="fr-FR" sz="2000" spc="-1" strike="noStrike">
              <a:latin typeface="Arial"/>
            </a:endParaRPr>
          </a:p>
        </p:txBody>
      </p:sp>
      <p:sp>
        <p:nvSpPr>
          <p:cNvPr id="196" name="ZoneTexte 2"/>
          <p:cNvSpPr/>
          <p:nvPr/>
        </p:nvSpPr>
        <p:spPr>
          <a:xfrm flipH="1">
            <a:off x="8384400" y="4147920"/>
            <a:ext cx="3443760" cy="2532960"/>
          </a:xfrm>
          <a:prstGeom prst="rect">
            <a:avLst/>
          </a:prstGeom>
          <a:noFill/>
          <a:ln w="0">
            <a:noFill/>
          </a:ln>
        </p:spPr>
        <p:style>
          <a:lnRef idx="0"/>
          <a:fillRef idx="0"/>
          <a:effectRef idx="0"/>
          <a:fontRef idx="minor"/>
        </p:style>
        <p:txBody>
          <a:bodyPr lIns="90000" rIns="90000" tIns="45000" bIns="45000" anchor="t">
            <a:spAutoFit/>
          </a:bodyPr>
          <a:p>
            <a:pPr algn="r">
              <a:lnSpc>
                <a:spcPct val="107000"/>
              </a:lnSpc>
              <a:spcAft>
                <a:spcPts val="799"/>
              </a:spcAft>
            </a:pPr>
            <a:r>
              <a:rPr b="0" lang="fr-FR" sz="2000" spc="-1" strike="noStrike">
                <a:solidFill>
                  <a:srgbClr val="ffffff"/>
                </a:solidFill>
                <a:latin typeface="Trebuchet MS"/>
                <a:ea typeface="Calibri"/>
              </a:rPr>
              <a:t>femmes/hommes, </a:t>
            </a:r>
            <a:endParaRPr b="0" lang="fr-FR" sz="2000" spc="-1" strike="noStrike">
              <a:latin typeface="Arial"/>
            </a:endParaRPr>
          </a:p>
          <a:p>
            <a:pPr algn="r">
              <a:lnSpc>
                <a:spcPct val="107000"/>
              </a:lnSpc>
              <a:spcAft>
                <a:spcPts val="799"/>
              </a:spcAft>
            </a:pPr>
            <a:r>
              <a:rPr b="0" lang="fr-FR" sz="2000" spc="-1" strike="noStrike">
                <a:solidFill>
                  <a:srgbClr val="ffffff"/>
                </a:solidFill>
                <a:latin typeface="Trebuchet MS"/>
                <a:ea typeface="Calibri"/>
              </a:rPr>
              <a:t>riches/pauvres, </a:t>
            </a:r>
            <a:endParaRPr b="0" lang="fr-FR" sz="2000" spc="-1" strike="noStrike">
              <a:latin typeface="Arial"/>
            </a:endParaRPr>
          </a:p>
          <a:p>
            <a:pPr algn="r">
              <a:lnSpc>
                <a:spcPct val="107000"/>
              </a:lnSpc>
              <a:spcAft>
                <a:spcPts val="799"/>
              </a:spcAft>
            </a:pPr>
            <a:r>
              <a:rPr b="0" lang="fr-FR" sz="2000" spc="-1" strike="noStrike">
                <a:solidFill>
                  <a:srgbClr val="ffffff"/>
                </a:solidFill>
                <a:latin typeface="Trebuchet MS"/>
                <a:ea typeface="Calibri"/>
              </a:rPr>
              <a:t>colonisateurs/colonisés, </a:t>
            </a:r>
            <a:endParaRPr b="0" lang="fr-FR" sz="2000" spc="-1" strike="noStrike">
              <a:latin typeface="Arial"/>
            </a:endParaRPr>
          </a:p>
          <a:p>
            <a:pPr algn="r">
              <a:lnSpc>
                <a:spcPct val="107000"/>
              </a:lnSpc>
              <a:spcAft>
                <a:spcPts val="799"/>
              </a:spcAft>
            </a:pPr>
            <a:r>
              <a:rPr b="0" lang="fr-FR" sz="2000" spc="-1" strike="noStrike">
                <a:solidFill>
                  <a:srgbClr val="ffffff"/>
                </a:solidFill>
                <a:latin typeface="Trebuchet MS"/>
                <a:ea typeface="Calibri"/>
              </a:rPr>
              <a:t>adultes/enfants, </a:t>
            </a:r>
            <a:endParaRPr b="0" lang="fr-FR" sz="2000" spc="-1" strike="noStrike">
              <a:latin typeface="Arial"/>
            </a:endParaRPr>
          </a:p>
          <a:p>
            <a:pPr algn="r">
              <a:lnSpc>
                <a:spcPct val="107000"/>
              </a:lnSpc>
              <a:spcAft>
                <a:spcPts val="799"/>
              </a:spcAft>
            </a:pPr>
            <a:r>
              <a:rPr b="0" lang="fr-FR" sz="2000" spc="-1" strike="noStrike">
                <a:solidFill>
                  <a:srgbClr val="ffffff"/>
                </a:solidFill>
                <a:latin typeface="Trebuchet MS"/>
                <a:ea typeface="Calibri"/>
              </a:rPr>
              <a:t>humains/autres qu’humains</a:t>
            </a:r>
            <a:endParaRPr b="0" lang="fr-FR" sz="2000" spc="-1" strike="noStrike">
              <a:latin typeface="Arial"/>
            </a:endParaRPr>
          </a:p>
          <a:p>
            <a:pPr algn="r">
              <a:lnSpc>
                <a:spcPct val="100000"/>
              </a:lnSpc>
            </a:pPr>
            <a:endParaRPr b="0" lang="fr-FR" sz="20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Image 5" descr=""/>
          <p:cNvPicPr/>
          <p:nvPr/>
        </p:nvPicPr>
        <p:blipFill>
          <a:blip r:embed="rId1"/>
          <a:stretch/>
        </p:blipFill>
        <p:spPr>
          <a:xfrm>
            <a:off x="2126160" y="0"/>
            <a:ext cx="10065240" cy="6857640"/>
          </a:xfrm>
          <a:prstGeom prst="rect">
            <a:avLst/>
          </a:prstGeom>
          <a:ln w="0">
            <a:noFill/>
          </a:ln>
        </p:spPr>
      </p:pic>
      <p:sp>
        <p:nvSpPr>
          <p:cNvPr id="198" name="Text Box 4"/>
          <p:cNvSpPr/>
          <p:nvPr/>
        </p:nvSpPr>
        <p:spPr>
          <a:xfrm>
            <a:off x="488160" y="700200"/>
            <a:ext cx="2899440" cy="638280"/>
          </a:xfrm>
          <a:prstGeom prst="rect">
            <a:avLst/>
          </a:prstGeom>
          <a:solidFill>
            <a:schemeClr val="tx1">
              <a:alpha val="50000"/>
            </a:schemeClr>
          </a:solidFill>
          <a:ln w="0">
            <a:noFill/>
          </a:ln>
        </p:spPr>
        <p:style>
          <a:lnRef idx="0"/>
          <a:fillRef idx="0"/>
          <a:effectRef idx="0"/>
          <a:fontRef idx="minor"/>
        </p:style>
        <p:txBody>
          <a:bodyPr lIns="90000" rIns="90000" tIns="45000" bIns="45000" anchor="t">
            <a:spAutoFit/>
          </a:bodyPr>
          <a:p>
            <a:pPr algn="ctr">
              <a:lnSpc>
                <a:spcPct val="100000"/>
              </a:lnSpc>
            </a:pPr>
            <a:r>
              <a:rPr b="0" i="1" lang="fr-BE" sz="3600" spc="-1" strike="noStrike">
                <a:solidFill>
                  <a:srgbClr val="ffffff"/>
                </a:solidFill>
                <a:latin typeface="Trebuchet MS"/>
              </a:rPr>
              <a:t>Révérence</a:t>
            </a:r>
            <a:endParaRPr b="0" lang="fr-FR" sz="3600" spc="-1" strike="noStrike">
              <a:latin typeface="Arial"/>
            </a:endParaRPr>
          </a:p>
        </p:txBody>
      </p:sp>
      <p:sp>
        <p:nvSpPr>
          <p:cNvPr id="199" name="Text Box 4"/>
          <p:cNvSpPr/>
          <p:nvPr/>
        </p:nvSpPr>
        <p:spPr>
          <a:xfrm>
            <a:off x="488160" y="1346400"/>
            <a:ext cx="5107320" cy="394560"/>
          </a:xfrm>
          <a:prstGeom prst="rect">
            <a:avLst/>
          </a:prstGeom>
          <a:solidFill>
            <a:schemeClr val="tx1">
              <a:alpha val="50000"/>
            </a:schemeClr>
          </a:solidFill>
          <a:ln w="0">
            <a:noFill/>
          </a:ln>
        </p:spPr>
        <p:style>
          <a:lnRef idx="0"/>
          <a:fillRef idx="0"/>
          <a:effectRef idx="0"/>
          <a:fontRef idx="minor"/>
        </p:style>
        <p:txBody>
          <a:bodyPr lIns="90000" rIns="90000" tIns="45000" bIns="45000" anchor="t">
            <a:spAutoFit/>
          </a:bodyPr>
          <a:p>
            <a:pPr algn="ctr">
              <a:lnSpc>
                <a:spcPct val="100000"/>
              </a:lnSpc>
            </a:pPr>
            <a:r>
              <a:rPr b="0" lang="fr-BE" sz="2000" spc="-1" strike="noStrike">
                <a:solidFill>
                  <a:srgbClr val="ffffff"/>
                </a:solidFill>
                <a:latin typeface="Trebuchet MS"/>
              </a:rPr>
              <a:t>Rencontres, lenteur et apprivoisement(s)</a:t>
            </a:r>
            <a:endParaRPr b="0" lang="fr-FR" sz="2000" spc="-1" strike="noStrike">
              <a:latin typeface="Arial"/>
            </a:endParaRPr>
          </a:p>
        </p:txBody>
      </p:sp>
      <p:sp>
        <p:nvSpPr>
          <p:cNvPr id="200" name="Text Box 4"/>
          <p:cNvSpPr/>
          <p:nvPr/>
        </p:nvSpPr>
        <p:spPr>
          <a:xfrm>
            <a:off x="6736320" y="5573160"/>
            <a:ext cx="5107320" cy="1004400"/>
          </a:xfrm>
          <a:prstGeom prst="rect">
            <a:avLst/>
          </a:prstGeom>
          <a:solidFill>
            <a:schemeClr val="tx1">
              <a:alpha val="50000"/>
            </a:schemeClr>
          </a:solidFill>
          <a:ln w="0">
            <a:noFill/>
          </a:ln>
        </p:spPr>
        <p:style>
          <a:lnRef idx="0"/>
          <a:fillRef idx="0"/>
          <a:effectRef idx="0"/>
          <a:fontRef idx="minor"/>
        </p:style>
        <p:txBody>
          <a:bodyPr lIns="90000" rIns="90000" tIns="45000" bIns="45000" anchor="t">
            <a:spAutoFit/>
          </a:bodyPr>
          <a:p>
            <a:pPr algn="ctr">
              <a:lnSpc>
                <a:spcPct val="100000"/>
              </a:lnSpc>
            </a:pPr>
            <a:r>
              <a:rPr b="0" i="1" lang="fr-BE" sz="2000" spc="-1" strike="noStrike">
                <a:solidFill>
                  <a:srgbClr val="ffffff"/>
                </a:solidFill>
                <a:latin typeface="Trebuchet MS"/>
              </a:rPr>
              <a:t>Prendre toustes les autres au sérieux</a:t>
            </a:r>
            <a:endParaRPr b="0" lang="fr-FR" sz="2000" spc="-1" strike="noStrike">
              <a:latin typeface="Arial"/>
            </a:endParaRPr>
          </a:p>
          <a:p>
            <a:pPr algn="ctr">
              <a:lnSpc>
                <a:spcPct val="100000"/>
              </a:lnSpc>
            </a:pPr>
            <a:r>
              <a:rPr b="0" i="1" lang="fr-BE" sz="2000" spc="-1" strike="noStrike">
                <a:solidFill>
                  <a:srgbClr val="ffffff"/>
                </a:solidFill>
                <a:latin typeface="Trebuchet MS"/>
              </a:rPr>
              <a:t>Y compris les champignons, les bactéries et les rivières</a:t>
            </a:r>
            <a:endParaRPr b="0" lang="fr-FR" sz="20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Image 4" descr="Une image contenant arbre, extérieur, plante, forêt&#10;&#10;Description générée automatiquement"/>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Lst>
          </a:blip>
          <a:stretch/>
        </p:blipFill>
        <p:spPr>
          <a:xfrm>
            <a:off x="0" y="0"/>
            <a:ext cx="12240720" cy="6857640"/>
          </a:xfrm>
          <a:prstGeom prst="rect">
            <a:avLst/>
          </a:prstGeom>
          <a:ln w="0">
            <a:noFill/>
          </a:ln>
        </p:spPr>
      </p:pic>
      <p:sp>
        <p:nvSpPr>
          <p:cNvPr id="202" name="ZoneTexte 1"/>
          <p:cNvSpPr/>
          <p:nvPr/>
        </p:nvSpPr>
        <p:spPr>
          <a:xfrm>
            <a:off x="1901520" y="1629360"/>
            <a:ext cx="8388360" cy="4968360"/>
          </a:xfrm>
          <a:prstGeom prst="rect">
            <a:avLst/>
          </a:prstGeom>
          <a:solidFill>
            <a:schemeClr val="tx1">
              <a:alpha val="48000"/>
            </a:schemeClr>
          </a:solidFill>
          <a:ln w="0">
            <a:noFill/>
          </a:ln>
        </p:spPr>
        <p:style>
          <a:lnRef idx="0"/>
          <a:fillRef idx="0"/>
          <a:effectRef idx="0"/>
          <a:fontRef idx="minor"/>
        </p:style>
        <p:txBody>
          <a:bodyPr lIns="90000" rIns="90000" tIns="45000" bIns="45000" anchor="t">
            <a:spAutoFit/>
          </a:bodyPr>
          <a:p>
            <a:pPr>
              <a:lnSpc>
                <a:spcPct val="100000"/>
              </a:lnSpc>
            </a:pPr>
            <a:r>
              <a:rPr b="0" lang="fr-BE" sz="2000" spc="-1" strike="noStrike">
                <a:solidFill>
                  <a:srgbClr val="ffffff"/>
                </a:solidFill>
                <a:latin typeface="Trebuchet MS"/>
              </a:rPr>
              <a:t>Les lois du vivant sont primordiales</a:t>
            </a:r>
            <a:endParaRPr b="0" lang="fr-FR" sz="2000" spc="-1" strike="noStrike">
              <a:latin typeface="Arial"/>
            </a:endParaRPr>
          </a:p>
          <a:p>
            <a:pPr>
              <a:lnSpc>
                <a:spcPct val="100000"/>
              </a:lnSpc>
            </a:pPr>
            <a:r>
              <a:rPr b="0" lang="fr-BE" sz="2000" spc="-1" strike="noStrike">
                <a:solidFill>
                  <a:srgbClr val="ffffff"/>
                </a:solidFill>
                <a:latin typeface="Trebuchet MS"/>
              </a:rPr>
              <a:t>Non hiérarchique</a:t>
            </a:r>
            <a:endParaRPr b="0" lang="fr-FR" sz="2000" spc="-1" strike="noStrike">
              <a:latin typeface="Arial"/>
            </a:endParaRPr>
          </a:p>
          <a:p>
            <a:pPr>
              <a:lnSpc>
                <a:spcPct val="100000"/>
              </a:lnSpc>
            </a:pPr>
            <a:r>
              <a:rPr b="0" lang="fr-FR" sz="2000" spc="-1" strike="noStrike">
                <a:solidFill>
                  <a:srgbClr val="ffffff"/>
                </a:solidFill>
                <a:latin typeface="Trebuchet MS"/>
              </a:rPr>
              <a:t>Accent mis sur le bien-être de la communauté </a:t>
            </a:r>
            <a:endParaRPr b="0" lang="fr-FR" sz="2000" spc="-1" strike="noStrike">
              <a:latin typeface="Arial"/>
            </a:endParaRPr>
          </a:p>
          <a:p>
            <a:pPr>
              <a:lnSpc>
                <a:spcPct val="100000"/>
              </a:lnSpc>
            </a:pPr>
            <a:r>
              <a:rPr b="0" lang="fr-FR" sz="2000" spc="-1" strike="noStrike">
                <a:solidFill>
                  <a:srgbClr val="ffffff"/>
                </a:solidFill>
                <a:latin typeface="Trebuchet MS"/>
              </a:rPr>
              <a:t>Toutes les formes de vie sont sensibles </a:t>
            </a:r>
            <a:endParaRPr b="0" lang="fr-FR" sz="2000" spc="-1" strike="noStrike">
              <a:latin typeface="Arial"/>
            </a:endParaRPr>
          </a:p>
          <a:p>
            <a:pPr>
              <a:lnSpc>
                <a:spcPct val="100000"/>
              </a:lnSpc>
            </a:pPr>
            <a:r>
              <a:rPr b="0" lang="fr-BE" sz="2000" spc="-1" strike="noStrike">
                <a:solidFill>
                  <a:srgbClr val="ffffff"/>
                </a:solidFill>
                <a:latin typeface="Trebuchet MS"/>
              </a:rPr>
              <a:t>L’apprentissage expérientiel &amp; collaboratif</a:t>
            </a:r>
            <a:endParaRPr b="0" lang="fr-FR" sz="2000" spc="-1" strike="noStrike">
              <a:latin typeface="Arial"/>
            </a:endParaRPr>
          </a:p>
          <a:p>
            <a:pPr>
              <a:lnSpc>
                <a:spcPct val="100000"/>
              </a:lnSpc>
            </a:pPr>
            <a:r>
              <a:rPr b="0" lang="fr-BE" sz="2000" spc="-1" strike="noStrike">
                <a:solidFill>
                  <a:srgbClr val="ffffff"/>
                </a:solidFill>
                <a:latin typeface="Trebuchet MS"/>
              </a:rPr>
              <a:t>Conscience de l'importance vitale de la diversité</a:t>
            </a:r>
            <a:endParaRPr b="0" lang="fr-FR" sz="2000" spc="-1" strike="noStrike">
              <a:latin typeface="Arial"/>
            </a:endParaRPr>
          </a:p>
          <a:p>
            <a:pPr>
              <a:lnSpc>
                <a:spcPct val="100000"/>
              </a:lnSpc>
            </a:pPr>
            <a:r>
              <a:rPr b="0" lang="fr-BE" sz="2000" spc="-1" strike="noStrike">
                <a:solidFill>
                  <a:srgbClr val="ffffff"/>
                </a:solidFill>
                <a:latin typeface="Trebuchet MS"/>
              </a:rPr>
              <a:t>Accent mis sur l'interdépendance holistique</a:t>
            </a:r>
            <a:endParaRPr b="0" lang="fr-FR" sz="2000" spc="-1" strike="noStrike">
              <a:latin typeface="Arial"/>
            </a:endParaRPr>
          </a:p>
          <a:p>
            <a:pPr>
              <a:lnSpc>
                <a:spcPct val="100000"/>
              </a:lnSpc>
            </a:pPr>
            <a:r>
              <a:rPr b="0" lang="fr-FR" sz="2000" spc="-1" strike="noStrike">
                <a:solidFill>
                  <a:srgbClr val="ffffff"/>
                </a:solidFill>
                <a:latin typeface="Trebuchet MS"/>
              </a:rPr>
              <a:t>La générosité comme la plus haute expression du courage</a:t>
            </a:r>
            <a:endParaRPr b="0" lang="fr-FR" sz="2000" spc="-1" strike="noStrike">
              <a:latin typeface="Arial"/>
            </a:endParaRPr>
          </a:p>
          <a:p>
            <a:pPr>
              <a:lnSpc>
                <a:spcPct val="100000"/>
              </a:lnSpc>
            </a:pPr>
            <a:r>
              <a:rPr b="0" lang="fr-FR" sz="2000" spc="-1" strike="noStrike">
                <a:solidFill>
                  <a:srgbClr val="ffffff"/>
                </a:solidFill>
                <a:latin typeface="Trebuchet MS"/>
              </a:rPr>
              <a:t>Résolution des conflits comme retour à la communauté  </a:t>
            </a:r>
            <a:endParaRPr b="0" lang="fr-FR" sz="2000" spc="-1" strike="noStrike">
              <a:latin typeface="Arial"/>
            </a:endParaRPr>
          </a:p>
          <a:p>
            <a:pPr>
              <a:lnSpc>
                <a:spcPct val="100000"/>
              </a:lnSpc>
            </a:pPr>
            <a:r>
              <a:rPr b="0" lang="fr-FR" sz="2000" spc="-1" strike="noStrike">
                <a:solidFill>
                  <a:srgbClr val="ffffff"/>
                </a:solidFill>
                <a:latin typeface="Trebuchet MS"/>
              </a:rPr>
              <a:t>Accents mis sur les responsabilités </a:t>
            </a:r>
            <a:endParaRPr b="0" lang="fr-FR" sz="2000" spc="-1" strike="noStrike">
              <a:latin typeface="Arial"/>
            </a:endParaRPr>
          </a:p>
          <a:p>
            <a:pPr>
              <a:lnSpc>
                <a:spcPct val="100000"/>
              </a:lnSpc>
            </a:pPr>
            <a:r>
              <a:rPr b="0" lang="fr-BE" sz="2000" spc="-1" strike="noStrike">
                <a:solidFill>
                  <a:srgbClr val="ffffff"/>
                </a:solidFill>
                <a:latin typeface="Trebuchet MS"/>
              </a:rPr>
              <a:t>La nature bienveillante ou relationnelle</a:t>
            </a:r>
            <a:endParaRPr b="0" lang="fr-FR" sz="2000" spc="-1" strike="noStrike">
              <a:latin typeface="Arial"/>
            </a:endParaRPr>
          </a:p>
          <a:p>
            <a:pPr>
              <a:lnSpc>
                <a:spcPct val="100000"/>
              </a:lnSpc>
            </a:pPr>
            <a:r>
              <a:rPr b="0" lang="fr-FR" sz="2000" spc="-1" strike="noStrike">
                <a:solidFill>
                  <a:srgbClr val="ffffff"/>
                </a:solidFill>
                <a:latin typeface="Trebuchet MS"/>
              </a:rPr>
              <a:t>Autonomie recherchée pour mieux servir les autres </a:t>
            </a:r>
            <a:endParaRPr b="0" lang="fr-FR" sz="2000" spc="-1" strike="noStrike">
              <a:latin typeface="Arial"/>
            </a:endParaRPr>
          </a:p>
          <a:p>
            <a:pPr>
              <a:lnSpc>
                <a:spcPct val="100000"/>
              </a:lnSpc>
            </a:pPr>
            <a:r>
              <a:rPr b="0" lang="fr-BE" sz="2000" spc="-1" strike="noStrike">
                <a:solidFill>
                  <a:srgbClr val="ffffff"/>
                </a:solidFill>
                <a:latin typeface="Trebuchet MS"/>
              </a:rPr>
              <a:t>Toutes les formes de vie sont sensibles</a:t>
            </a:r>
            <a:endParaRPr b="0" lang="fr-FR" sz="2000" spc="-1" strike="noStrike">
              <a:latin typeface="Arial"/>
            </a:endParaRPr>
          </a:p>
          <a:p>
            <a:pPr>
              <a:lnSpc>
                <a:spcPct val="100000"/>
              </a:lnSpc>
            </a:pPr>
            <a:r>
              <a:rPr b="0" lang="fr-BE" sz="2000" spc="-1" strike="noStrike">
                <a:solidFill>
                  <a:srgbClr val="ffffff"/>
                </a:solidFill>
                <a:latin typeface="Trebuchet MS"/>
              </a:rPr>
              <a:t>Fort accent sur l'empathie, l'humilité et la gratitude</a:t>
            </a:r>
            <a:endParaRPr b="0" lang="fr-FR" sz="2000" spc="-1" strike="noStrike">
              <a:latin typeface="Arial"/>
            </a:endParaRPr>
          </a:p>
          <a:p>
            <a:pPr algn="r">
              <a:lnSpc>
                <a:spcPct val="100000"/>
              </a:lnSpc>
            </a:pPr>
            <a:endParaRPr b="0" lang="fr-FR" sz="2000" spc="-1" strike="noStrike">
              <a:latin typeface="Arial"/>
            </a:endParaRPr>
          </a:p>
          <a:p>
            <a:pPr algn="r">
              <a:lnSpc>
                <a:spcPct val="100000"/>
              </a:lnSpc>
            </a:pPr>
            <a:r>
              <a:rPr b="0" lang="fr-FR" sz="2000" spc="-1" strike="noStrike">
                <a:solidFill>
                  <a:srgbClr val="ffffff"/>
                </a:solidFill>
                <a:latin typeface="Trebuchet MS"/>
              </a:rPr>
              <a:t>Restoring the Kinship worldview,</a:t>
            </a:r>
            <a:r>
              <a:rPr b="0" lang="en-US" sz="2000" spc="-1" strike="noStrike">
                <a:solidFill>
                  <a:srgbClr val="ffffff"/>
                </a:solidFill>
                <a:latin typeface="Trebuchet MS"/>
              </a:rPr>
              <a:t> </a:t>
            </a:r>
            <a:r>
              <a:rPr b="0" i="1" lang="en-US" sz="2000" spc="-1" strike="noStrike">
                <a:solidFill>
                  <a:srgbClr val="ffffff"/>
                </a:solidFill>
                <a:latin typeface="Trebuchet MS"/>
              </a:rPr>
              <a:t>Wahinkpe Topa and Darcia Narvaez</a:t>
            </a:r>
            <a:r>
              <a:rPr b="0" i="1" lang="fr-FR" sz="2000" spc="-1" strike="noStrike">
                <a:solidFill>
                  <a:srgbClr val="ffffff"/>
                </a:solidFill>
                <a:latin typeface="Trebuchet MS"/>
              </a:rPr>
              <a:t> </a:t>
            </a:r>
            <a:endParaRPr b="0" lang="fr-FR" sz="2000" spc="-1" strike="noStrike">
              <a:latin typeface="Arial"/>
            </a:endParaRPr>
          </a:p>
        </p:txBody>
      </p:sp>
      <p:sp>
        <p:nvSpPr>
          <p:cNvPr id="203" name="Rectangle 3"/>
          <p:cNvSpPr/>
          <p:nvPr/>
        </p:nvSpPr>
        <p:spPr>
          <a:xfrm>
            <a:off x="1258920" y="127440"/>
            <a:ext cx="9915480" cy="1187640"/>
          </a:xfrm>
          <a:prstGeom prst="rect">
            <a:avLst/>
          </a:prstGeom>
          <a:solidFill>
            <a:schemeClr val="tx1">
              <a:alpha val="44000"/>
            </a:schemeClr>
          </a:solidFill>
          <a:ln w="0">
            <a:noFill/>
          </a:ln>
        </p:spPr>
        <p:style>
          <a:lnRef idx="0"/>
          <a:fillRef idx="0"/>
          <a:effectRef idx="0"/>
          <a:fontRef idx="minor"/>
        </p:style>
        <p:txBody>
          <a:bodyPr lIns="90000" rIns="90000" tIns="45000" bIns="45000" anchor="t">
            <a:noAutofit/>
          </a:bodyPr>
          <a:p>
            <a:pPr marL="343080" indent="-343080" algn="ctr">
              <a:lnSpc>
                <a:spcPct val="100000"/>
              </a:lnSpc>
              <a:spcBef>
                <a:spcPts val="720"/>
              </a:spcBef>
              <a:tabLst>
                <a:tab algn="l" pos="0"/>
              </a:tabLst>
            </a:pPr>
            <a:r>
              <a:rPr b="0" i="1" lang="fr-BE" sz="3600" spc="-1" strike="noStrike">
                <a:solidFill>
                  <a:srgbClr val="ffffff"/>
                </a:solidFill>
                <a:latin typeface="Trebuchet MS"/>
              </a:rPr>
              <a:t>L’expérience des peuples-racines</a:t>
            </a:r>
            <a:endParaRPr b="0" lang="fr-FR" sz="3600" spc="-1" strike="noStrike">
              <a:latin typeface="Arial"/>
            </a:endParaRPr>
          </a:p>
          <a:p>
            <a:pPr marL="343080" indent="-343080" algn="ctr">
              <a:lnSpc>
                <a:spcPct val="100000"/>
              </a:lnSpc>
              <a:spcBef>
                <a:spcPts val="561"/>
              </a:spcBef>
              <a:tabLst>
                <a:tab algn="l" pos="0"/>
              </a:tabLst>
            </a:pPr>
            <a:r>
              <a:rPr b="0" lang="fr-BE" sz="2800" spc="-1" strike="noStrike">
                <a:solidFill>
                  <a:srgbClr val="ffffff"/>
                </a:solidFill>
                <a:latin typeface="Trebuchet MS"/>
              </a:rPr>
              <a:t>Au service de Gaia, du Symbiocène ou de la « Sylvilisation »</a:t>
            </a:r>
            <a:endParaRPr b="0" lang="fr-FR" sz="2800" spc="-1" strike="noStrike">
              <a:latin typeface="Arial"/>
            </a:endParaRPr>
          </a:p>
        </p:txBody>
      </p:sp>
    </p:spTree>
  </p:cSld>
  <p:transition spd="slow">
    <p:fade/>
  </p:transition>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22" presetSubtype="1">
                                  <p:stCondLst>
                                    <p:cond delay="0"/>
                                  </p:stCondLst>
                                  <p:childTnLst>
                                    <p:set>
                                      <p:cBhvr>
                                        <p:cTn id="52" dur="1" fill="hold">
                                          <p:stCondLst>
                                            <p:cond delay="0"/>
                                          </p:stCondLst>
                                        </p:cTn>
                                        <p:tgtEl>
                                          <p:spTgt spid="202"/>
                                        </p:tgtEl>
                                        <p:attrNameLst>
                                          <p:attrName>style.visibility</p:attrName>
                                        </p:attrNameLst>
                                      </p:cBhvr>
                                      <p:to>
                                        <p:strVal val="visible"/>
                                      </p:to>
                                    </p:set>
                                    <p:animEffect filter="wipe(up)" transition="in">
                                      <p:cBhvr additive="repl">
                                        <p:cTn id="53" dur="75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263</TotalTime>
  <Application>LibreOffice/7.4.1.2$Windows_X86_64 LibreOffice_project/3c58a8f3a960df8bc8fd77b461821e42c061c5f0</Application>
  <AppVersion>15.0000</AppVersion>
  <Words>300</Words>
  <Paragraphs>66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2022-11-29T21:29:11Z</dcterms:created>
  <dc:creator>Gauthier Chapelle</dc:creator>
  <dc:description/>
  <dc:language>fr-FR</dc:language>
  <cp:lastModifiedBy>psv.info@proximus.be</cp:lastModifiedBy>
  <cp:lastPrinted>2023-01-11T15:40:21Z</cp:lastPrinted>
  <dcterms:modified xsi:type="dcterms:W3CDTF">2023-01-26T10:59:41Z</dcterms:modified>
  <cp:revision>13</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Grand écran</vt:lpwstr>
  </property>
  <property fmtid="{D5CDD505-2E9C-101B-9397-08002B2CF9AE}" pid="4" name="Slides">
    <vt:i4>11</vt:i4>
  </property>
</Properties>
</file>